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>
        <p:scale>
          <a:sx n="85" d="100"/>
          <a:sy n="85" d="100"/>
        </p:scale>
        <p:origin x="5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F86C1-EDA0-439C-BFCD-E45A42E81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B019CF-B3DF-4E83-9A79-CEB7DCC520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7BCF-6741-4597-AAD3-7C6AD937A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8D3EB-B0E6-4CEC-BDDE-D0C969103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3B57B-D82B-4D7B-8641-6363EF52D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1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F8A8A-235F-40FA-9255-6627CA95F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FCE60-938B-464E-8AB6-6D937DFBE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1E080-2B2A-4AD7-833E-CA00F257D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64EED-7F5E-45E8-8C72-DA618CBDC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F8137-A613-40BE-93AB-83BB994E6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957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AE74B-5B57-44F9-9D35-4CB11370A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56796-EDA6-4326-A8AA-46DAE617D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5431D-B087-4206-A501-FA512D0D6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DDDA4-4FD1-4EB5-B008-02F71B789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76628-364B-460F-8ADC-0441C06C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08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030B-4F6F-4445-84DB-8DB03917B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D5067-2467-4425-A309-588E2229F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0BCDA-2D82-4443-AFEF-6F6E52F37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462855-ED42-4BC2-ACAE-A02DCA59A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D0FE89-7B56-42F4-A2FC-516CEE2D4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6847B-6832-45C6-9B5E-407EDC18A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7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CB679-3513-487C-B43F-F86E7C392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BA0B3-3A61-4E30-9668-5AA700B9B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392F3-DC8C-452E-9CC5-B6E79CE8A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E5642D-A890-499F-A8B5-6A71BC2AE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ADE9C3-15AF-4157-BF59-5EBB7E63B1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484BF0-2A7F-4644-A311-596E2F8DB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A6B47-0C4A-4417-9AAD-118380C9D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C92D15-1E4C-432D-9BAE-7C8FF16E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72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367A4-9EC6-4464-8408-8DC8C118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EBDB5-B41F-40C6-8798-7E538DD7A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78FD9E-07D9-4AAD-8D89-05FA18147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72150-9FE4-444B-A9C3-ADCB8C02F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4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977CCB-A85A-4FFB-A13C-6A3AF79D5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4C9A9A-7C8B-4C8E-A421-7D41745E6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F32F2-F519-4BE6-9FF8-EC103373E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00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A4037-D6A8-473F-893D-1C653AF68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9EAE0-3BAE-46F8-8F4F-E6548FDA5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F6321-C8E3-407C-8541-B32918BCD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AAAC52-9ED6-405C-831D-9DC86A29E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3E6330-11D1-4B8C-BAC7-4851FF9D6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97AB62-F2A9-4306-8E77-207DB2AE3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46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560D-018B-4AB3-B2BE-5FBA952CB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49E8D1-470C-4FCA-947A-356821335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85A9A-D7A1-4EB3-BD2E-E916CCBAD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75FF44-3A6C-4B71-86AB-71A2E6D96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20838-7262-421B-BB74-71F11E3C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416E3-5F3E-4F05-91F9-CC73BC23D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96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0E74A-137E-409B-BAC9-1FB3AB14E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D0FCB9-CCF3-4EAF-8073-D7376AFC8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D1BAC-2D8F-48F6-BA08-2828697F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3E1FE-E0FF-4ACB-A0D3-DEA9BE408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7F8A1-49C2-4237-9D24-DE2A4A67E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74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1A4552-647F-4BA3-9B05-E31BD92E99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84D8BA-F8EB-4E6E-BD14-CF22B9F0A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3FF0-176A-41F7-9A2F-FB1A86339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5BC87-FC6A-454C-B5F4-3F37EF42F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395CE-1EAF-4273-BA0D-369418E83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7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E723E-59CA-4AED-B33E-4A945DD2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09B907-682D-4FB2-AB81-76E697346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8CC7A-E295-483D-A869-4DED96EE3F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AA4F1-AB15-47F1-9B50-AF0067AF4597}" type="datetimeFigureOut">
              <a:rPr lang="en-US" smtClean="0"/>
              <a:t>3/22/2020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3F9E6-E1E9-4979-843E-6F7D0B19CA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2658D-446A-4A88-92EC-ECCA5B84AF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ED6E2-7CA3-4DF9-B241-B5688375A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2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images.penguinrandomhouse.com/cover/9780593082164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images.gr-assets.com/authors/1494211316p8/3534.jpg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hyperlink" Target="https://www.rollingstone.com/wp-content/uploads/2019/08/tonimorrison2.jpg" TargetMode="External"/><Relationship Id="rId5" Type="http://schemas.openxmlformats.org/officeDocument/2006/relationships/hyperlink" Target="https://www.nytimes.com/2019/08/06/books/toni-morrison-dead.html" TargetMode="External"/><Relationship Id="rId10" Type="http://schemas.openxmlformats.org/officeDocument/2006/relationships/image" Target="../media/image1.png"/><Relationship Id="rId4" Type="http://schemas.openxmlformats.org/officeDocument/2006/relationships/hyperlink" Target="https://www.britannica.com/biography/Toni-Morrison" TargetMode="External"/><Relationship Id="rId9" Type="http://schemas.openxmlformats.org/officeDocument/2006/relationships/hyperlink" Target="https://i.pinimg.com/originals/52/58/f8/5258f80056b1d5175469f5a468350d8c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EBD61F-AA95-46C1-A439-19BE0A8DD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7689" y="3071183"/>
            <a:ext cx="9910296" cy="2590027"/>
          </a:xfrm>
        </p:spPr>
        <p:txBody>
          <a:bodyPr anchor="t">
            <a:normAutofit/>
          </a:bodyPr>
          <a:lstStyle/>
          <a:p>
            <a:pPr algn="l"/>
            <a:r>
              <a:rPr lang="en-US" altLang="zh-CN" sz="8000"/>
              <a:t>Toni Morrison</a:t>
            </a:r>
            <a:endParaRPr lang="en-US" sz="8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951F28-B53C-46B0-AEFD-C027E25FC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7688" y="1553518"/>
            <a:ext cx="9910295" cy="1281733"/>
          </a:xfrm>
        </p:spPr>
        <p:txBody>
          <a:bodyPr anchor="b">
            <a:normAutofit/>
          </a:bodyPr>
          <a:lstStyle/>
          <a:p>
            <a:pPr algn="l"/>
            <a:r>
              <a:rPr lang="en-US"/>
              <a:t>By Angela Huang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57A48847-DCE2-4BDB-9627-90A70E9004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30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69"/>
    </mc:Choice>
    <mc:Fallback>
      <p:transition spd="slow" advTm="9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191">
            <a:extLst>
              <a:ext uri="{FF2B5EF4-FFF2-40B4-BE49-F238E27FC236}">
                <a16:creationId xmlns:a16="http://schemas.microsoft.com/office/drawing/2014/main" id="{0C2F8F76-4F55-4ED5-AC3D-1714C449C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toni morrison">
            <a:extLst>
              <a:ext uri="{FF2B5EF4-FFF2-40B4-BE49-F238E27FC236}">
                <a16:creationId xmlns:a16="http://schemas.microsoft.com/office/drawing/2014/main" id="{4420E631-C71D-4C7D-BD94-0EF7215584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0" r="-1" b="-1"/>
          <a:stretch/>
        </p:blipFill>
        <p:spPr bwMode="auto">
          <a:xfrm>
            <a:off x="409576" y="633619"/>
            <a:ext cx="6648449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33" name="Rectangle 192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03041" y="633619"/>
            <a:ext cx="427938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6306F5-2B04-4FFD-8B7E-1EA0AE33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533" y="978619"/>
            <a:ext cx="3404594" cy="11064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>
                <a:latin typeface="+mn-lt"/>
              </a:rPr>
              <a:t>Toni Morrison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(Chloe Anthony Wofford)</a:t>
            </a: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9033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281E2DF8-F6D8-4E5C-B76E-E082FD8C1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5691" y="2122470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4" name="Content Placeholder 1029">
            <a:extLst>
              <a:ext uri="{FF2B5EF4-FFF2-40B4-BE49-F238E27FC236}">
                <a16:creationId xmlns:a16="http://schemas.microsoft.com/office/drawing/2014/main" id="{A02D35FB-E29F-402C-A1B9-B3E5183AF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8532" y="2359152"/>
            <a:ext cx="3404594" cy="3429000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Born Feb 18, 1931 in Lorain, Ohio</a:t>
            </a:r>
          </a:p>
          <a:p>
            <a:r>
              <a:rPr lang="en-US" sz="2000" dirty="0"/>
              <a:t>Died Aug 5 2019 in Bronx,</a:t>
            </a:r>
            <a:r>
              <a:rPr lang="zh-CN" altLang="en-US" sz="2000" dirty="0"/>
              <a:t> </a:t>
            </a:r>
            <a:r>
              <a:rPr lang="en-US" altLang="zh-CN" sz="2000" dirty="0"/>
              <a:t>NY</a:t>
            </a:r>
            <a:r>
              <a:rPr lang="zh-CN" altLang="en-US" sz="2000" dirty="0"/>
              <a:t> </a:t>
            </a:r>
            <a:r>
              <a:rPr lang="en-US" altLang="zh-CN" sz="2000" dirty="0"/>
              <a:t>(88)</a:t>
            </a:r>
          </a:p>
          <a:p>
            <a:r>
              <a:rPr lang="en-US" sz="2000" dirty="0"/>
              <a:t>BA at Howard University (1953)</a:t>
            </a:r>
          </a:p>
          <a:p>
            <a:r>
              <a:rPr lang="en-US" sz="2000" dirty="0"/>
              <a:t>MA at Cornell University (1955)</a:t>
            </a:r>
          </a:p>
          <a:p>
            <a:r>
              <a:rPr lang="en-US" sz="2000" dirty="0"/>
              <a:t>Taught at Texas Southern University, Howard University, State University of New York, Princeton, a fiction editor for the Random House</a:t>
            </a:r>
          </a:p>
          <a:p>
            <a:pPr marL="0" indent="0">
              <a:buNone/>
            </a:pPr>
            <a:endParaRPr lang="en-US" sz="1700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BA1AF62-F157-484A-86D8-387B7A3A48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57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535"/>
    </mc:Choice>
    <mc:Fallback>
      <p:transition spd="slow" advTm="985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6" name="Rectangle 255">
            <a:extLst>
              <a:ext uri="{FF2B5EF4-FFF2-40B4-BE49-F238E27FC236}">
                <a16:creationId xmlns:a16="http://schemas.microsoft.com/office/drawing/2014/main" id="{0FE2D22C-409B-48AF-B24F-7988A8F7F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6306F5-2B04-4FFD-8B7E-1EA0AE33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4783" y="349664"/>
            <a:ext cx="5845571" cy="163837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dirty="0">
                <a:latin typeface="+mn-lt"/>
              </a:rPr>
              <a:t>Accomplishments</a:t>
            </a:r>
            <a:br>
              <a:rPr lang="en-US" sz="4100" dirty="0">
                <a:latin typeface="+mn-lt"/>
              </a:rPr>
            </a:br>
            <a:endParaRPr lang="en-US" sz="4100" dirty="0">
              <a:latin typeface="+mn-lt"/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06441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998176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5" y="399675"/>
            <a:ext cx="4647368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mage result for toni morrison">
            <a:extLst>
              <a:ext uri="{FF2B5EF4-FFF2-40B4-BE49-F238E27FC236}">
                <a16:creationId xmlns:a16="http://schemas.microsoft.com/office/drawing/2014/main" id="{A40F0773-3A30-40CE-8DFD-3B492DB07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7" b="-3"/>
          <a:stretch/>
        </p:blipFill>
        <p:spPr bwMode="auto">
          <a:xfrm>
            <a:off x="535110" y="627954"/>
            <a:ext cx="4235516" cy="535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" name="Content Placeholder 1029">
            <a:extLst>
              <a:ext uri="{FF2B5EF4-FFF2-40B4-BE49-F238E27FC236}">
                <a16:creationId xmlns:a16="http://schemas.microsoft.com/office/drawing/2014/main" id="{A02D35FB-E29F-402C-A1B9-B3E5183AF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6262" y="2620641"/>
            <a:ext cx="5837750" cy="3023702"/>
          </a:xfrm>
        </p:spPr>
        <p:txBody>
          <a:bodyPr anchor="ctr">
            <a:normAutofit lnSpcReduction="10000"/>
          </a:bodyPr>
          <a:lstStyle/>
          <a:p>
            <a:r>
              <a:rPr lang="en-US" sz="2000" dirty="0"/>
              <a:t>Nobel Prize for Literature (1993)</a:t>
            </a:r>
          </a:p>
          <a:p>
            <a:r>
              <a:rPr lang="en-US" sz="2000" dirty="0">
                <a:solidFill>
                  <a:srgbClr val="333333"/>
                </a:solidFill>
                <a:latin typeface="nyt-imperial"/>
              </a:rPr>
              <a:t>National Book Critics Circle Award (1977)</a:t>
            </a:r>
          </a:p>
          <a:p>
            <a:r>
              <a:rPr lang="en-US" sz="2000" dirty="0">
                <a:solidFill>
                  <a:srgbClr val="333333"/>
                </a:solidFill>
                <a:latin typeface="nyt-imperial"/>
              </a:rPr>
              <a:t>Pulitzer Prize (1988)</a:t>
            </a:r>
          </a:p>
          <a:p>
            <a:r>
              <a:rPr lang="en-US" sz="2000" dirty="0">
                <a:solidFill>
                  <a:srgbClr val="333333"/>
                </a:solidFill>
                <a:latin typeface="nyt-imperial"/>
              </a:rPr>
              <a:t>New York Times best-seller list </a:t>
            </a:r>
          </a:p>
          <a:p>
            <a:r>
              <a:rPr lang="en-US" sz="2000" dirty="0">
                <a:solidFill>
                  <a:srgbClr val="333333"/>
                </a:solidFill>
                <a:latin typeface="nyt-imperial"/>
              </a:rPr>
              <a:t>National Humanities Medal (2000)</a:t>
            </a:r>
          </a:p>
          <a:p>
            <a:r>
              <a:rPr lang="en-US" sz="2000" dirty="0">
                <a:solidFill>
                  <a:srgbClr val="333333"/>
                </a:solidFill>
                <a:latin typeface="nyt-imperial"/>
              </a:rPr>
              <a:t>Coretta Scott King Award (2005)</a:t>
            </a:r>
          </a:p>
          <a:p>
            <a:r>
              <a:rPr lang="en-US" sz="2000" dirty="0">
                <a:solidFill>
                  <a:srgbClr val="333333"/>
                </a:solidFill>
                <a:latin typeface="nyt-imperial"/>
              </a:rPr>
              <a:t>Officer of the French Legion of Honor(2010)</a:t>
            </a:r>
          </a:p>
          <a:p>
            <a:r>
              <a:rPr lang="en-US" sz="2000" dirty="0">
                <a:solidFill>
                  <a:srgbClr val="333333"/>
                </a:solidFill>
                <a:latin typeface="nyt-imperial"/>
              </a:rPr>
              <a:t>Presidential Medal of Freedom (2012) 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F049E1A2-4875-4586-A33C-DF2C7F293B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5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770"/>
    </mc:Choice>
    <mc:Fallback>
      <p:transition spd="slow" advTm="81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0FE2D22C-409B-48AF-B24F-7988A8F7F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6306F5-2B04-4FFD-8B7E-1EA0AE33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4783" y="349664"/>
            <a:ext cx="5845571" cy="163837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latin typeface="+mn-lt"/>
              </a:rPr>
              <a:t>Books</a:t>
            </a:r>
            <a:br>
              <a:rPr lang="en-US" sz="4800" dirty="0">
                <a:latin typeface="+mn-lt"/>
              </a:rPr>
            </a:br>
            <a:endParaRPr lang="en-US" sz="4800" dirty="0">
              <a:latin typeface="+mn-lt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06441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998176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5" y="399675"/>
            <a:ext cx="4647368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Image result for toni morrison books">
            <a:extLst>
              <a:ext uri="{FF2B5EF4-FFF2-40B4-BE49-F238E27FC236}">
                <a16:creationId xmlns:a16="http://schemas.microsoft.com/office/drawing/2014/main" id="{1C8551D7-9C2E-4C8A-83D4-C997D31ACC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b="8231"/>
          <a:stretch/>
        </p:blipFill>
        <p:spPr bwMode="auto">
          <a:xfrm>
            <a:off x="535110" y="627954"/>
            <a:ext cx="4235516" cy="535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" name="Content Placeholder 1029">
            <a:extLst>
              <a:ext uri="{FF2B5EF4-FFF2-40B4-BE49-F238E27FC236}">
                <a16:creationId xmlns:a16="http://schemas.microsoft.com/office/drawing/2014/main" id="{A02D35FB-E29F-402C-A1B9-B3E5183AF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6262" y="2620641"/>
            <a:ext cx="5837750" cy="3023702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nyt-imperial"/>
              </a:rPr>
              <a:t>First book: </a:t>
            </a:r>
            <a:r>
              <a:rPr lang="en-US" sz="2000" i="1" dirty="0">
                <a:latin typeface="nyt-imperial"/>
              </a:rPr>
              <a:t>The Bluest Eye</a:t>
            </a:r>
          </a:p>
          <a:p>
            <a:r>
              <a:rPr lang="en-US" sz="2000" dirty="0">
                <a:latin typeface="nyt-imperial"/>
              </a:rPr>
              <a:t>Second book: </a:t>
            </a:r>
            <a:r>
              <a:rPr lang="en-US" sz="2000" i="1" dirty="0">
                <a:latin typeface="nyt-imperial"/>
              </a:rPr>
              <a:t>Sula</a:t>
            </a:r>
          </a:p>
          <a:p>
            <a:r>
              <a:rPr lang="en-US" sz="2000" dirty="0">
                <a:latin typeface="nyt-imperial"/>
              </a:rPr>
              <a:t>Third book: </a:t>
            </a:r>
            <a:r>
              <a:rPr lang="en-US" sz="2000" i="1" dirty="0">
                <a:latin typeface="nyt-imperial"/>
              </a:rPr>
              <a:t>Song of Solomon</a:t>
            </a:r>
            <a:endParaRPr lang="en-US" sz="2000" dirty="0">
              <a:latin typeface="nyt-imperial"/>
            </a:endParaRPr>
          </a:p>
          <a:p>
            <a:r>
              <a:rPr lang="en-US" sz="2000" dirty="0">
                <a:latin typeface="nyt-imperial"/>
              </a:rPr>
              <a:t>Most acclaimed: </a:t>
            </a:r>
            <a:r>
              <a:rPr lang="en-US" sz="2000" i="1" dirty="0">
                <a:latin typeface="nyt-imperial"/>
              </a:rPr>
              <a:t>Beloved</a:t>
            </a:r>
          </a:p>
          <a:p>
            <a:r>
              <a:rPr lang="en-US" sz="2000" dirty="0">
                <a:latin typeface="nyt-imperial"/>
              </a:rPr>
              <a:t>Books written with her son :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Who’s Got Game? series, </a:t>
            </a:r>
            <a:r>
              <a:rPr lang="en-US" sz="2000" i="1" dirty="0">
                <a:solidFill>
                  <a:srgbClr val="000000"/>
                </a:solidFill>
                <a:latin typeface="Montserrat"/>
              </a:rPr>
              <a:t>The Book About Mean People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 (2002), and </a:t>
            </a:r>
            <a:r>
              <a:rPr lang="en-US" sz="2000" i="1" dirty="0">
                <a:solidFill>
                  <a:srgbClr val="000000"/>
                </a:solidFill>
                <a:latin typeface="Montserrat"/>
              </a:rPr>
              <a:t>Please, Louise</a:t>
            </a:r>
            <a:r>
              <a:rPr lang="en-US" sz="2000" dirty="0">
                <a:solidFill>
                  <a:srgbClr val="000000"/>
                </a:solidFill>
                <a:latin typeface="Montserrat"/>
              </a:rPr>
              <a:t> (2014).</a:t>
            </a:r>
            <a:endParaRPr lang="en-US" sz="2000" dirty="0">
              <a:latin typeface="nyt-imperial"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2BDB7E1A-5C8E-4C1F-BB5B-C1A30613E9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83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3914"/>
    </mc:Choice>
    <mc:Fallback>
      <p:transition spd="slow" advTm="2139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9" name="Rectangle 198">
            <a:extLst>
              <a:ext uri="{FF2B5EF4-FFF2-40B4-BE49-F238E27FC236}">
                <a16:creationId xmlns:a16="http://schemas.microsoft.com/office/drawing/2014/main" id="{3756B343-807D-456E-AA26-80E96B75D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6306F5-2B04-4FFD-8B7E-1EA0AE33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latin typeface="+mn-lt"/>
              </a:rPr>
              <a:t>General Theme</a:t>
            </a:r>
            <a:br>
              <a:rPr lang="en-US" sz="3600">
                <a:latin typeface="+mn-lt"/>
              </a:rPr>
            </a:br>
            <a:endParaRPr lang="en-US" sz="3600">
              <a:latin typeface="+mn-lt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Image result for cover toni morrison books">
            <a:extLst>
              <a:ext uri="{FF2B5EF4-FFF2-40B4-BE49-F238E27FC236}">
                <a16:creationId xmlns:a16="http://schemas.microsoft.com/office/drawing/2014/main" id="{6253A62B-5E85-40E8-839F-A0FE8135D3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9"/>
          <a:stretch/>
        </p:blipFill>
        <p:spPr bwMode="auto">
          <a:xfrm>
            <a:off x="576244" y="650494"/>
            <a:ext cx="5628018" cy="53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" name="Rectangle 204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Content Placeholder 1029">
            <a:extLst>
              <a:ext uri="{FF2B5EF4-FFF2-40B4-BE49-F238E27FC236}">
                <a16:creationId xmlns:a16="http://schemas.microsoft.com/office/drawing/2014/main" id="{A02D35FB-E29F-402C-A1B9-B3E5183AF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Montserrat"/>
              </a:rPr>
              <a:t>Black American’s experience</a:t>
            </a:r>
          </a:p>
          <a:p>
            <a:r>
              <a:rPr lang="en-US" sz="1800" dirty="0">
                <a:latin typeface="Montserrat"/>
              </a:rPr>
              <a:t>Characters struggle to find their own and cultural identity</a:t>
            </a:r>
          </a:p>
          <a:p>
            <a:r>
              <a:rPr lang="en-US" sz="1800" dirty="0">
                <a:latin typeface="Montserrat"/>
              </a:rPr>
              <a:t>Unjust society</a:t>
            </a:r>
          </a:p>
          <a:p>
            <a:r>
              <a:rPr lang="en-US" sz="1800" dirty="0">
                <a:latin typeface="Montserrat"/>
              </a:rPr>
              <a:t>A novel turned poetic </a:t>
            </a:r>
          </a:p>
          <a:p>
            <a:r>
              <a:rPr lang="en-US" sz="1800" dirty="0">
                <a:latin typeface="Montserrat"/>
              </a:rPr>
              <a:t>The reality that our world is not as perfect as it seems. </a:t>
            </a:r>
            <a:endParaRPr lang="en-US" sz="1800" dirty="0">
              <a:latin typeface="nyt-imperial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6CE953F3-F942-47B4-A951-5D505E3ACE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152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610"/>
    </mc:Choice>
    <mc:Fallback>
      <p:transition spd="slow" advTm="167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DBA46-DFF0-49D0-9D54-1668A4FA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8963A-2E97-4F0B-A969-525EC553F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hlinkClick r:id="rId4"/>
              </a:rPr>
              <a:t>https://www.britannica.com/biography/Toni-Morrison</a:t>
            </a:r>
            <a:endParaRPr lang="en-US" dirty="0"/>
          </a:p>
          <a:p>
            <a:r>
              <a:rPr lang="en-US" dirty="0">
                <a:hlinkClick r:id="rId5"/>
              </a:rPr>
              <a:t>https://www.nytimes.com/2019/08/06/books/toni-morrison-dead.html</a:t>
            </a:r>
            <a:endParaRPr lang="en-US" dirty="0"/>
          </a:p>
          <a:p>
            <a:r>
              <a:rPr lang="en-US" dirty="0"/>
              <a:t>Image 1: </a:t>
            </a:r>
            <a:r>
              <a:rPr lang="en-US" dirty="0">
                <a:hlinkClick r:id="rId6"/>
              </a:rPr>
              <a:t>https://www.rollingstone.com/wp-content/uploads/2019/08/tonimorrison2.jpg</a:t>
            </a:r>
            <a:endParaRPr lang="en-US" dirty="0"/>
          </a:p>
          <a:p>
            <a:r>
              <a:rPr lang="en-US" dirty="0"/>
              <a:t>Image 2: </a:t>
            </a:r>
            <a:r>
              <a:rPr lang="en-US" dirty="0">
                <a:hlinkClick r:id="rId7"/>
              </a:rPr>
              <a:t>https://images.gr-assets.com/authors/1494211316p8/3534.jpg</a:t>
            </a:r>
            <a:endParaRPr lang="en-US" dirty="0"/>
          </a:p>
          <a:p>
            <a:r>
              <a:rPr lang="en-US" dirty="0"/>
              <a:t>Image 3: </a:t>
            </a:r>
            <a:r>
              <a:rPr lang="en-US" dirty="0">
                <a:hlinkClick r:id="rId8"/>
              </a:rPr>
              <a:t>https://images.penguinrandomhouse.com/cover/9780593082164</a:t>
            </a:r>
            <a:endParaRPr lang="en-US" dirty="0"/>
          </a:p>
          <a:p>
            <a:r>
              <a:rPr lang="en-US" dirty="0"/>
              <a:t>Image 4 :  </a:t>
            </a:r>
            <a:r>
              <a:rPr lang="en-US" dirty="0">
                <a:hlinkClick r:id="rId9"/>
              </a:rPr>
              <a:t>https://i.pinimg.com/originals/52/58/f8/5258f80056b1d5175469f5a468350d8c.jpg</a:t>
            </a:r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2296EA8-1278-48D3-8143-6A6E70E8FA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24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34"/>
    </mc:Choice>
    <mc:Fallback>
      <p:transition spd="slow" advTm="5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29C606EBA2B4F98B31E75AB4ADE3F" ma:contentTypeVersion="13" ma:contentTypeDescription="Create a new document." ma:contentTypeScope="" ma:versionID="93a5fd46fab282c4f8a48019acbed7af">
  <xsd:schema xmlns:xsd="http://www.w3.org/2001/XMLSchema" xmlns:xs="http://www.w3.org/2001/XMLSchema" xmlns:p="http://schemas.microsoft.com/office/2006/metadata/properties" xmlns:ns3="bdb195fc-331f-46e9-b483-83808c67ece4" xmlns:ns4="f3e74961-274f-4bd8-8155-157aab047849" targetNamespace="http://schemas.microsoft.com/office/2006/metadata/properties" ma:root="true" ma:fieldsID="04bd005bd1ba79b4c0722b4bd1460e6c" ns3:_="" ns4:_="">
    <xsd:import namespace="bdb195fc-331f-46e9-b483-83808c67ece4"/>
    <xsd:import namespace="f3e74961-274f-4bd8-8155-157aab04784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b195fc-331f-46e9-b483-83808c67ec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e74961-274f-4bd8-8155-157aab0478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020257B-4D2F-4052-99FF-4851EB3F4E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b195fc-331f-46e9-b483-83808c67ece4"/>
    <ds:schemaRef ds:uri="f3e74961-274f-4bd8-8155-157aab0478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CC4790-C76A-4139-A1CF-C3DFE2EA30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492F14-5373-4251-837B-5DFA71177F8C}">
  <ds:schemaRefs>
    <ds:schemaRef ds:uri="http://schemas.microsoft.com/office/2006/documentManagement/types"/>
    <ds:schemaRef ds:uri="http://purl.org/dc/elements/1.1/"/>
    <ds:schemaRef ds:uri="bdb195fc-331f-46e9-b483-83808c67ece4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f3e74961-274f-4bd8-8155-157aab047849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283</Words>
  <Application>Microsoft Office PowerPoint</Application>
  <PresentationFormat>Widescreen</PresentationFormat>
  <Paragraphs>36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Montserrat</vt:lpstr>
      <vt:lpstr>nyt-imperial</vt:lpstr>
      <vt:lpstr>Arial</vt:lpstr>
      <vt:lpstr>Calibri</vt:lpstr>
      <vt:lpstr>Calibri Light</vt:lpstr>
      <vt:lpstr>Office Theme</vt:lpstr>
      <vt:lpstr>Toni Morrison</vt:lpstr>
      <vt:lpstr>Toni Morrison (Chloe Anthony Wofford)</vt:lpstr>
      <vt:lpstr>Accomplishments </vt:lpstr>
      <vt:lpstr>Books </vt:lpstr>
      <vt:lpstr>General Theme 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Toni Morrison</dc:title>
  <dc:creator>Huang, Angela CDT 2023</dc:creator>
  <cp:lastModifiedBy>Huang, Angela CDT 2023</cp:lastModifiedBy>
  <cp:revision>10</cp:revision>
  <dcterms:created xsi:type="dcterms:W3CDTF">2020-03-23T00:27:05Z</dcterms:created>
  <dcterms:modified xsi:type="dcterms:W3CDTF">2020-03-23T04:43:04Z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0x01010099029C606EBA2B4F98B31E75AB4ADE3F</vt:lpwstr>
  </property>
</Properties>
</file>