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F1F3BF-4CD0-4F43-9DB3-D5885498224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8FCF377-FB11-42CC-BB2C-2752BD30F8DD}">
      <dgm:prSet/>
      <dgm:spPr/>
      <dgm:t>
        <a:bodyPr/>
        <a:lstStyle/>
        <a:p>
          <a:r>
            <a:rPr lang="en-US"/>
            <a:t>Moved to Hannibal, Missouri at age 4</a:t>
          </a:r>
        </a:p>
      </dgm:t>
    </dgm:pt>
    <dgm:pt modelId="{655581AB-B7EB-4590-BA25-AEA88D074D92}" type="parTrans" cxnId="{E3796C8B-C1E6-431F-900B-D889E72DBC47}">
      <dgm:prSet/>
      <dgm:spPr/>
      <dgm:t>
        <a:bodyPr/>
        <a:lstStyle/>
        <a:p>
          <a:endParaRPr lang="en-US"/>
        </a:p>
      </dgm:t>
    </dgm:pt>
    <dgm:pt modelId="{000BCD5B-60B2-4CEE-B78D-B346A77CC329}" type="sibTrans" cxnId="{E3796C8B-C1E6-431F-900B-D889E72DBC47}">
      <dgm:prSet/>
      <dgm:spPr/>
      <dgm:t>
        <a:bodyPr/>
        <a:lstStyle/>
        <a:p>
          <a:endParaRPr lang="en-US"/>
        </a:p>
      </dgm:t>
    </dgm:pt>
    <dgm:pt modelId="{2B44E217-9196-4301-9F9A-37219E107DAD}">
      <dgm:prSet/>
      <dgm:spPr/>
      <dgm:t>
        <a:bodyPr/>
        <a:lstStyle/>
        <a:p>
          <a:r>
            <a:rPr lang="en-US"/>
            <a:t>Hannibal was a bussaling, violent, river town on the Mississippi</a:t>
          </a:r>
        </a:p>
      </dgm:t>
    </dgm:pt>
    <dgm:pt modelId="{B1CDB4D8-E915-4B0C-B2FA-521BBC7C9636}" type="parTrans" cxnId="{566AB15A-4858-43D3-9E4C-9C84016242C7}">
      <dgm:prSet/>
      <dgm:spPr/>
      <dgm:t>
        <a:bodyPr/>
        <a:lstStyle/>
        <a:p>
          <a:endParaRPr lang="en-US"/>
        </a:p>
      </dgm:t>
    </dgm:pt>
    <dgm:pt modelId="{1FE1C52B-260F-4CEB-AB50-9B1428DAABFD}" type="sibTrans" cxnId="{566AB15A-4858-43D3-9E4C-9C84016242C7}">
      <dgm:prSet/>
      <dgm:spPr/>
      <dgm:t>
        <a:bodyPr/>
        <a:lstStyle/>
        <a:p>
          <a:endParaRPr lang="en-US"/>
        </a:p>
      </dgm:t>
    </dgm:pt>
    <dgm:pt modelId="{FA38F38A-C2C6-4A3B-8DDE-B73AAFC9EDB8}">
      <dgm:prSet/>
      <dgm:spPr/>
      <dgm:t>
        <a:bodyPr/>
        <a:lstStyle/>
        <a:p>
          <a:r>
            <a:rPr lang="en-US"/>
            <a:t>Dropped out of school at 12 when his father died</a:t>
          </a:r>
        </a:p>
      </dgm:t>
    </dgm:pt>
    <dgm:pt modelId="{EE3EC4C4-2C58-45D2-A324-86D0B1279E80}" type="parTrans" cxnId="{ACED82AF-782F-471C-B608-C71549151338}">
      <dgm:prSet/>
      <dgm:spPr/>
      <dgm:t>
        <a:bodyPr/>
        <a:lstStyle/>
        <a:p>
          <a:endParaRPr lang="en-US"/>
        </a:p>
      </dgm:t>
    </dgm:pt>
    <dgm:pt modelId="{E3C4CEA8-AEFF-48E8-BBBC-7F9B100D2F9F}" type="sibTrans" cxnId="{ACED82AF-782F-471C-B608-C71549151338}">
      <dgm:prSet/>
      <dgm:spPr/>
      <dgm:t>
        <a:bodyPr/>
        <a:lstStyle/>
        <a:p>
          <a:endParaRPr lang="en-US"/>
        </a:p>
      </dgm:t>
    </dgm:pt>
    <dgm:pt modelId="{21F658D7-F6DB-489B-9921-6A109CBE18D6}">
      <dgm:prSet/>
      <dgm:spPr/>
      <dgm:t>
        <a:bodyPr/>
        <a:lstStyle/>
        <a:p>
          <a:r>
            <a:rPr lang="en-US"/>
            <a:t>Helped the family by getting jobs</a:t>
          </a:r>
        </a:p>
      </dgm:t>
    </dgm:pt>
    <dgm:pt modelId="{2EE73551-58F4-43D5-83B8-75ACBAF0932B}" type="parTrans" cxnId="{F7EBC46E-501F-4602-A8CF-D8732FFB4E51}">
      <dgm:prSet/>
      <dgm:spPr/>
      <dgm:t>
        <a:bodyPr/>
        <a:lstStyle/>
        <a:p>
          <a:endParaRPr lang="en-US"/>
        </a:p>
      </dgm:t>
    </dgm:pt>
    <dgm:pt modelId="{8A33652F-3B43-4946-8122-B33BF6A1BCF7}" type="sibTrans" cxnId="{F7EBC46E-501F-4602-A8CF-D8732FFB4E51}">
      <dgm:prSet/>
      <dgm:spPr/>
      <dgm:t>
        <a:bodyPr/>
        <a:lstStyle/>
        <a:p>
          <a:endParaRPr lang="en-US"/>
        </a:p>
      </dgm:t>
    </dgm:pt>
    <dgm:pt modelId="{4DEE0352-24DB-42D2-9A9F-57208CE700C5}">
      <dgm:prSet/>
      <dgm:spPr/>
      <dgm:t>
        <a:bodyPr/>
        <a:lstStyle/>
        <a:p>
          <a:r>
            <a:rPr lang="en-US"/>
            <a:t>Became an apprentice printer at 12</a:t>
          </a:r>
        </a:p>
      </dgm:t>
    </dgm:pt>
    <dgm:pt modelId="{11C1A8B7-C829-4BFF-9005-91AC77FFD52D}" type="parTrans" cxnId="{D5471C44-AD02-4FA2-B5DB-A9DF43922457}">
      <dgm:prSet/>
      <dgm:spPr/>
      <dgm:t>
        <a:bodyPr/>
        <a:lstStyle/>
        <a:p>
          <a:endParaRPr lang="en-US"/>
        </a:p>
      </dgm:t>
    </dgm:pt>
    <dgm:pt modelId="{D0F39C2A-2E6E-4E7F-A2C9-B4B7857C682A}" type="sibTrans" cxnId="{D5471C44-AD02-4FA2-B5DB-A9DF43922457}">
      <dgm:prSet/>
      <dgm:spPr/>
      <dgm:t>
        <a:bodyPr/>
        <a:lstStyle/>
        <a:p>
          <a:endParaRPr lang="en-US"/>
        </a:p>
      </dgm:t>
    </dgm:pt>
    <dgm:pt modelId="{B7515723-1A09-4279-B5FA-C5F838E49EFB}">
      <dgm:prSet/>
      <dgm:spPr/>
      <dgm:t>
        <a:bodyPr/>
        <a:lstStyle/>
        <a:p>
          <a:r>
            <a:rPr lang="en-US"/>
            <a:t>Became a printer at 15 </a:t>
          </a:r>
        </a:p>
      </dgm:t>
    </dgm:pt>
    <dgm:pt modelId="{76B2B0E4-21D5-4D6C-9B36-630BAED9D1F8}" type="parTrans" cxnId="{0184944B-AF4A-44B2-9762-B98F301D25FD}">
      <dgm:prSet/>
      <dgm:spPr/>
      <dgm:t>
        <a:bodyPr/>
        <a:lstStyle/>
        <a:p>
          <a:endParaRPr lang="en-US"/>
        </a:p>
      </dgm:t>
    </dgm:pt>
    <dgm:pt modelId="{33DC4264-434C-4790-AF73-5745B3B860FA}" type="sibTrans" cxnId="{0184944B-AF4A-44B2-9762-B98F301D25FD}">
      <dgm:prSet/>
      <dgm:spPr/>
      <dgm:t>
        <a:bodyPr/>
        <a:lstStyle/>
        <a:p>
          <a:endParaRPr lang="en-US"/>
        </a:p>
      </dgm:t>
    </dgm:pt>
    <dgm:pt modelId="{ED6CDB9D-D1C7-481B-8CF4-D12091D24545}" type="pres">
      <dgm:prSet presAssocID="{FAF1F3BF-4CD0-4F43-9DB3-D58854982249}" presName="root" presStyleCnt="0">
        <dgm:presLayoutVars>
          <dgm:dir/>
          <dgm:resizeHandles val="exact"/>
        </dgm:presLayoutVars>
      </dgm:prSet>
      <dgm:spPr/>
    </dgm:pt>
    <dgm:pt modelId="{C9B5B7A1-BAEC-4CEB-91C7-3B999CD8009C}" type="pres">
      <dgm:prSet presAssocID="{E8FCF377-FB11-42CC-BB2C-2752BD30F8DD}" presName="compNode" presStyleCnt="0"/>
      <dgm:spPr/>
    </dgm:pt>
    <dgm:pt modelId="{006EFCA6-8A94-43CF-964E-562E632D39C9}" type="pres">
      <dgm:prSet presAssocID="{E8FCF377-FB11-42CC-BB2C-2752BD30F8DD}" presName="bgRect" presStyleLbl="bgShp" presStyleIdx="0" presStyleCnt="4"/>
      <dgm:spPr/>
    </dgm:pt>
    <dgm:pt modelId="{97F99728-2168-4053-9BCB-1C58A9435FBD}" type="pres">
      <dgm:prSet presAssocID="{E8FCF377-FB11-42CC-BB2C-2752BD30F8D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lle"/>
        </a:ext>
      </dgm:extLst>
    </dgm:pt>
    <dgm:pt modelId="{B19DC530-3E38-4D10-AAB1-72F0EBC8DECF}" type="pres">
      <dgm:prSet presAssocID="{E8FCF377-FB11-42CC-BB2C-2752BD30F8DD}" presName="spaceRect" presStyleCnt="0"/>
      <dgm:spPr/>
    </dgm:pt>
    <dgm:pt modelId="{05440625-D0B2-40A0-83DA-7294D83C56BB}" type="pres">
      <dgm:prSet presAssocID="{E8FCF377-FB11-42CC-BB2C-2752BD30F8DD}" presName="parTx" presStyleLbl="revTx" presStyleIdx="0" presStyleCnt="5">
        <dgm:presLayoutVars>
          <dgm:chMax val="0"/>
          <dgm:chPref val="0"/>
        </dgm:presLayoutVars>
      </dgm:prSet>
      <dgm:spPr/>
    </dgm:pt>
    <dgm:pt modelId="{D21370F0-0A19-4E0E-9411-8805B1936280}" type="pres">
      <dgm:prSet presAssocID="{000BCD5B-60B2-4CEE-B78D-B346A77CC329}" presName="sibTrans" presStyleCnt="0"/>
      <dgm:spPr/>
    </dgm:pt>
    <dgm:pt modelId="{D8676B79-ABDA-4ABC-8189-B6C0995C8AF6}" type="pres">
      <dgm:prSet presAssocID="{2B44E217-9196-4301-9F9A-37219E107DAD}" presName="compNode" presStyleCnt="0"/>
      <dgm:spPr/>
    </dgm:pt>
    <dgm:pt modelId="{7F27B8EA-8909-47B7-8D4F-EB14B59DB7B7}" type="pres">
      <dgm:prSet presAssocID="{2B44E217-9196-4301-9F9A-37219E107DAD}" presName="bgRect" presStyleLbl="bgShp" presStyleIdx="1" presStyleCnt="4"/>
      <dgm:spPr/>
    </dgm:pt>
    <dgm:pt modelId="{4D194157-2CA5-49C0-AD17-497CB87AD860}" type="pres">
      <dgm:prSet presAssocID="{2B44E217-9196-4301-9F9A-37219E107DA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2134AEB6-64C6-42E3-B7E3-9CFBF20F655F}" type="pres">
      <dgm:prSet presAssocID="{2B44E217-9196-4301-9F9A-37219E107DAD}" presName="spaceRect" presStyleCnt="0"/>
      <dgm:spPr/>
    </dgm:pt>
    <dgm:pt modelId="{5B24E967-070F-4668-940D-42F213135EA1}" type="pres">
      <dgm:prSet presAssocID="{2B44E217-9196-4301-9F9A-37219E107DAD}" presName="parTx" presStyleLbl="revTx" presStyleIdx="1" presStyleCnt="5">
        <dgm:presLayoutVars>
          <dgm:chMax val="0"/>
          <dgm:chPref val="0"/>
        </dgm:presLayoutVars>
      </dgm:prSet>
      <dgm:spPr/>
    </dgm:pt>
    <dgm:pt modelId="{95E2C943-DCC4-41D7-8005-33C14CB18D70}" type="pres">
      <dgm:prSet presAssocID="{1FE1C52B-260F-4CEB-AB50-9B1428DAABFD}" presName="sibTrans" presStyleCnt="0"/>
      <dgm:spPr/>
    </dgm:pt>
    <dgm:pt modelId="{D1695ABF-A3A9-425E-89D3-DA8867FA36C9}" type="pres">
      <dgm:prSet presAssocID="{FA38F38A-C2C6-4A3B-8DDE-B73AAFC9EDB8}" presName="compNode" presStyleCnt="0"/>
      <dgm:spPr/>
    </dgm:pt>
    <dgm:pt modelId="{5454112C-1066-4BC9-9949-B0337F362C69}" type="pres">
      <dgm:prSet presAssocID="{FA38F38A-C2C6-4A3B-8DDE-B73AAFC9EDB8}" presName="bgRect" presStyleLbl="bgShp" presStyleIdx="2" presStyleCnt="4"/>
      <dgm:spPr/>
    </dgm:pt>
    <dgm:pt modelId="{24852DFB-0EC8-4FC1-AA6F-1AE4BC1E9D6F}" type="pres">
      <dgm:prSet presAssocID="{FA38F38A-C2C6-4A3B-8DDE-B73AAFC9EDB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ckpack"/>
        </a:ext>
      </dgm:extLst>
    </dgm:pt>
    <dgm:pt modelId="{C0786E18-9B17-4DCB-982B-8FD388DCDB7D}" type="pres">
      <dgm:prSet presAssocID="{FA38F38A-C2C6-4A3B-8DDE-B73AAFC9EDB8}" presName="spaceRect" presStyleCnt="0"/>
      <dgm:spPr/>
    </dgm:pt>
    <dgm:pt modelId="{799751F2-AD4E-446A-8D68-037D42360BF1}" type="pres">
      <dgm:prSet presAssocID="{FA38F38A-C2C6-4A3B-8DDE-B73AAFC9EDB8}" presName="parTx" presStyleLbl="revTx" presStyleIdx="2" presStyleCnt="5">
        <dgm:presLayoutVars>
          <dgm:chMax val="0"/>
          <dgm:chPref val="0"/>
        </dgm:presLayoutVars>
      </dgm:prSet>
      <dgm:spPr/>
    </dgm:pt>
    <dgm:pt modelId="{62AB53E3-77C1-45CA-80CD-32F7F5B4A44A}" type="pres">
      <dgm:prSet presAssocID="{E3C4CEA8-AEFF-48E8-BBBC-7F9B100D2F9F}" presName="sibTrans" presStyleCnt="0"/>
      <dgm:spPr/>
    </dgm:pt>
    <dgm:pt modelId="{6803F672-D379-4F18-AA4B-1CE58B3FF085}" type="pres">
      <dgm:prSet presAssocID="{21F658D7-F6DB-489B-9921-6A109CBE18D6}" presName="compNode" presStyleCnt="0"/>
      <dgm:spPr/>
    </dgm:pt>
    <dgm:pt modelId="{0B4716F6-9036-45BA-9023-66A213D4405A}" type="pres">
      <dgm:prSet presAssocID="{21F658D7-F6DB-489B-9921-6A109CBE18D6}" presName="bgRect" presStyleLbl="bgShp" presStyleIdx="3" presStyleCnt="4"/>
      <dgm:spPr/>
    </dgm:pt>
    <dgm:pt modelId="{2B582AE5-A8EB-4B59-9CAE-A231353182DF}" type="pres">
      <dgm:prSet presAssocID="{21F658D7-F6DB-489B-9921-6A109CBE18D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inter"/>
        </a:ext>
      </dgm:extLst>
    </dgm:pt>
    <dgm:pt modelId="{F2B4CC1B-5A22-4846-B5D6-1C3E5393F79B}" type="pres">
      <dgm:prSet presAssocID="{21F658D7-F6DB-489B-9921-6A109CBE18D6}" presName="spaceRect" presStyleCnt="0"/>
      <dgm:spPr/>
    </dgm:pt>
    <dgm:pt modelId="{5A4C70C4-8FFB-4398-A44E-E57B1BC175D3}" type="pres">
      <dgm:prSet presAssocID="{21F658D7-F6DB-489B-9921-6A109CBE18D6}" presName="parTx" presStyleLbl="revTx" presStyleIdx="3" presStyleCnt="5">
        <dgm:presLayoutVars>
          <dgm:chMax val="0"/>
          <dgm:chPref val="0"/>
        </dgm:presLayoutVars>
      </dgm:prSet>
      <dgm:spPr/>
    </dgm:pt>
    <dgm:pt modelId="{9B25AA62-40F8-4A77-930A-D564A4A7DFAF}" type="pres">
      <dgm:prSet presAssocID="{21F658D7-F6DB-489B-9921-6A109CBE18D6}" presName="desTx" presStyleLbl="revTx" presStyleIdx="4" presStyleCnt="5">
        <dgm:presLayoutVars/>
      </dgm:prSet>
      <dgm:spPr/>
    </dgm:pt>
  </dgm:ptLst>
  <dgm:cxnLst>
    <dgm:cxn modelId="{B9A29014-CC75-4FC6-B2CD-9DD287D73E27}" type="presOf" srcId="{E8FCF377-FB11-42CC-BB2C-2752BD30F8DD}" destId="{05440625-D0B2-40A0-83DA-7294D83C56BB}" srcOrd="0" destOrd="0" presId="urn:microsoft.com/office/officeart/2018/2/layout/IconVerticalSolidList"/>
    <dgm:cxn modelId="{C8466D25-5AF4-406D-B42D-1CDBAE8FCB39}" type="presOf" srcId="{FA38F38A-C2C6-4A3B-8DDE-B73AAFC9EDB8}" destId="{799751F2-AD4E-446A-8D68-037D42360BF1}" srcOrd="0" destOrd="0" presId="urn:microsoft.com/office/officeart/2018/2/layout/IconVerticalSolidList"/>
    <dgm:cxn modelId="{D5471C44-AD02-4FA2-B5DB-A9DF43922457}" srcId="{21F658D7-F6DB-489B-9921-6A109CBE18D6}" destId="{4DEE0352-24DB-42D2-9A9F-57208CE700C5}" srcOrd="0" destOrd="0" parTransId="{11C1A8B7-C829-4BFF-9005-91AC77FFD52D}" sibTransId="{D0F39C2A-2E6E-4E7F-A2C9-B4B7857C682A}"/>
    <dgm:cxn modelId="{2E209549-A42A-490F-AB1D-883B955FF1D6}" type="presOf" srcId="{FAF1F3BF-4CD0-4F43-9DB3-D58854982249}" destId="{ED6CDB9D-D1C7-481B-8CF4-D12091D24545}" srcOrd="0" destOrd="0" presId="urn:microsoft.com/office/officeart/2018/2/layout/IconVerticalSolidList"/>
    <dgm:cxn modelId="{0184944B-AF4A-44B2-9762-B98F301D25FD}" srcId="{21F658D7-F6DB-489B-9921-6A109CBE18D6}" destId="{B7515723-1A09-4279-B5FA-C5F838E49EFB}" srcOrd="1" destOrd="0" parTransId="{76B2B0E4-21D5-4D6C-9B36-630BAED9D1F8}" sibTransId="{33DC4264-434C-4790-AF73-5745B3B860FA}"/>
    <dgm:cxn modelId="{1D04AA4C-8CF0-4CC3-B554-AD3D6C727AA5}" type="presOf" srcId="{B7515723-1A09-4279-B5FA-C5F838E49EFB}" destId="{9B25AA62-40F8-4A77-930A-D564A4A7DFAF}" srcOrd="0" destOrd="1" presId="urn:microsoft.com/office/officeart/2018/2/layout/IconVerticalSolidList"/>
    <dgm:cxn modelId="{F7EBC46E-501F-4602-A8CF-D8732FFB4E51}" srcId="{FAF1F3BF-4CD0-4F43-9DB3-D58854982249}" destId="{21F658D7-F6DB-489B-9921-6A109CBE18D6}" srcOrd="3" destOrd="0" parTransId="{2EE73551-58F4-43D5-83B8-75ACBAF0932B}" sibTransId="{8A33652F-3B43-4946-8122-B33BF6A1BCF7}"/>
    <dgm:cxn modelId="{32AF7573-3A83-434D-B827-D204D8237081}" type="presOf" srcId="{21F658D7-F6DB-489B-9921-6A109CBE18D6}" destId="{5A4C70C4-8FFB-4398-A44E-E57B1BC175D3}" srcOrd="0" destOrd="0" presId="urn:microsoft.com/office/officeart/2018/2/layout/IconVerticalSolidList"/>
    <dgm:cxn modelId="{566AB15A-4858-43D3-9E4C-9C84016242C7}" srcId="{FAF1F3BF-4CD0-4F43-9DB3-D58854982249}" destId="{2B44E217-9196-4301-9F9A-37219E107DAD}" srcOrd="1" destOrd="0" parTransId="{B1CDB4D8-E915-4B0C-B2FA-521BBC7C9636}" sibTransId="{1FE1C52B-260F-4CEB-AB50-9B1428DAABFD}"/>
    <dgm:cxn modelId="{981AFE88-4F15-4773-A3BB-4A4ABFB957C7}" type="presOf" srcId="{2B44E217-9196-4301-9F9A-37219E107DAD}" destId="{5B24E967-070F-4668-940D-42F213135EA1}" srcOrd="0" destOrd="0" presId="urn:microsoft.com/office/officeart/2018/2/layout/IconVerticalSolidList"/>
    <dgm:cxn modelId="{E3796C8B-C1E6-431F-900B-D889E72DBC47}" srcId="{FAF1F3BF-4CD0-4F43-9DB3-D58854982249}" destId="{E8FCF377-FB11-42CC-BB2C-2752BD30F8DD}" srcOrd="0" destOrd="0" parTransId="{655581AB-B7EB-4590-BA25-AEA88D074D92}" sibTransId="{000BCD5B-60B2-4CEE-B78D-B346A77CC329}"/>
    <dgm:cxn modelId="{ACED82AF-782F-471C-B608-C71549151338}" srcId="{FAF1F3BF-4CD0-4F43-9DB3-D58854982249}" destId="{FA38F38A-C2C6-4A3B-8DDE-B73AAFC9EDB8}" srcOrd="2" destOrd="0" parTransId="{EE3EC4C4-2C58-45D2-A324-86D0B1279E80}" sibTransId="{E3C4CEA8-AEFF-48E8-BBBC-7F9B100D2F9F}"/>
    <dgm:cxn modelId="{F3A57CB0-65FF-47C4-AF5D-16BFAD9E811B}" type="presOf" srcId="{4DEE0352-24DB-42D2-9A9F-57208CE700C5}" destId="{9B25AA62-40F8-4A77-930A-D564A4A7DFAF}" srcOrd="0" destOrd="0" presId="urn:microsoft.com/office/officeart/2018/2/layout/IconVerticalSolidList"/>
    <dgm:cxn modelId="{375F0EE6-B04F-43A4-AE36-07D9019D0184}" type="presParOf" srcId="{ED6CDB9D-D1C7-481B-8CF4-D12091D24545}" destId="{C9B5B7A1-BAEC-4CEB-91C7-3B999CD8009C}" srcOrd="0" destOrd="0" presId="urn:microsoft.com/office/officeart/2018/2/layout/IconVerticalSolidList"/>
    <dgm:cxn modelId="{383D2A58-8A6A-4ABF-874B-B4C36EBE13B9}" type="presParOf" srcId="{C9B5B7A1-BAEC-4CEB-91C7-3B999CD8009C}" destId="{006EFCA6-8A94-43CF-964E-562E632D39C9}" srcOrd="0" destOrd="0" presId="urn:microsoft.com/office/officeart/2018/2/layout/IconVerticalSolidList"/>
    <dgm:cxn modelId="{37CB3C56-77AB-4594-888F-A3F193C692E7}" type="presParOf" srcId="{C9B5B7A1-BAEC-4CEB-91C7-3B999CD8009C}" destId="{97F99728-2168-4053-9BCB-1C58A9435FBD}" srcOrd="1" destOrd="0" presId="urn:microsoft.com/office/officeart/2018/2/layout/IconVerticalSolidList"/>
    <dgm:cxn modelId="{58642137-3315-4148-B690-4ABEB264FE97}" type="presParOf" srcId="{C9B5B7A1-BAEC-4CEB-91C7-3B999CD8009C}" destId="{B19DC530-3E38-4D10-AAB1-72F0EBC8DECF}" srcOrd="2" destOrd="0" presId="urn:microsoft.com/office/officeart/2018/2/layout/IconVerticalSolidList"/>
    <dgm:cxn modelId="{7E38BDDF-E920-442A-A3E5-519ED0DC3FC8}" type="presParOf" srcId="{C9B5B7A1-BAEC-4CEB-91C7-3B999CD8009C}" destId="{05440625-D0B2-40A0-83DA-7294D83C56BB}" srcOrd="3" destOrd="0" presId="urn:microsoft.com/office/officeart/2018/2/layout/IconVerticalSolidList"/>
    <dgm:cxn modelId="{CF394F24-DAF1-4874-88A2-6E96379A5577}" type="presParOf" srcId="{ED6CDB9D-D1C7-481B-8CF4-D12091D24545}" destId="{D21370F0-0A19-4E0E-9411-8805B1936280}" srcOrd="1" destOrd="0" presId="urn:microsoft.com/office/officeart/2018/2/layout/IconVerticalSolidList"/>
    <dgm:cxn modelId="{FB2C3CA1-1F52-4E37-9A6D-5B40CC292464}" type="presParOf" srcId="{ED6CDB9D-D1C7-481B-8CF4-D12091D24545}" destId="{D8676B79-ABDA-4ABC-8189-B6C0995C8AF6}" srcOrd="2" destOrd="0" presId="urn:microsoft.com/office/officeart/2018/2/layout/IconVerticalSolidList"/>
    <dgm:cxn modelId="{22585B6E-872B-4C5D-8E0E-915A2506BB76}" type="presParOf" srcId="{D8676B79-ABDA-4ABC-8189-B6C0995C8AF6}" destId="{7F27B8EA-8909-47B7-8D4F-EB14B59DB7B7}" srcOrd="0" destOrd="0" presId="urn:microsoft.com/office/officeart/2018/2/layout/IconVerticalSolidList"/>
    <dgm:cxn modelId="{FC313D24-E586-4873-B162-C354799133E7}" type="presParOf" srcId="{D8676B79-ABDA-4ABC-8189-B6C0995C8AF6}" destId="{4D194157-2CA5-49C0-AD17-497CB87AD860}" srcOrd="1" destOrd="0" presId="urn:microsoft.com/office/officeart/2018/2/layout/IconVerticalSolidList"/>
    <dgm:cxn modelId="{8AAE442C-38AE-4696-A844-E146C8C8FFAC}" type="presParOf" srcId="{D8676B79-ABDA-4ABC-8189-B6C0995C8AF6}" destId="{2134AEB6-64C6-42E3-B7E3-9CFBF20F655F}" srcOrd="2" destOrd="0" presId="urn:microsoft.com/office/officeart/2018/2/layout/IconVerticalSolidList"/>
    <dgm:cxn modelId="{22362A49-AB15-4D3C-9C19-240EAEEC28EF}" type="presParOf" srcId="{D8676B79-ABDA-4ABC-8189-B6C0995C8AF6}" destId="{5B24E967-070F-4668-940D-42F213135EA1}" srcOrd="3" destOrd="0" presId="urn:microsoft.com/office/officeart/2018/2/layout/IconVerticalSolidList"/>
    <dgm:cxn modelId="{A9C8DC57-D6AC-4887-8CFE-7AFF774683C4}" type="presParOf" srcId="{ED6CDB9D-D1C7-481B-8CF4-D12091D24545}" destId="{95E2C943-DCC4-41D7-8005-33C14CB18D70}" srcOrd="3" destOrd="0" presId="urn:microsoft.com/office/officeart/2018/2/layout/IconVerticalSolidList"/>
    <dgm:cxn modelId="{4FB1DFF0-5599-4A84-92D6-47F3BA3F533A}" type="presParOf" srcId="{ED6CDB9D-D1C7-481B-8CF4-D12091D24545}" destId="{D1695ABF-A3A9-425E-89D3-DA8867FA36C9}" srcOrd="4" destOrd="0" presId="urn:microsoft.com/office/officeart/2018/2/layout/IconVerticalSolidList"/>
    <dgm:cxn modelId="{3CF92449-20D4-47DB-BDB0-7E66675ECB72}" type="presParOf" srcId="{D1695ABF-A3A9-425E-89D3-DA8867FA36C9}" destId="{5454112C-1066-4BC9-9949-B0337F362C69}" srcOrd="0" destOrd="0" presId="urn:microsoft.com/office/officeart/2018/2/layout/IconVerticalSolidList"/>
    <dgm:cxn modelId="{8F98C20A-43FC-41A3-849B-DDCE16D331A5}" type="presParOf" srcId="{D1695ABF-A3A9-425E-89D3-DA8867FA36C9}" destId="{24852DFB-0EC8-4FC1-AA6F-1AE4BC1E9D6F}" srcOrd="1" destOrd="0" presId="urn:microsoft.com/office/officeart/2018/2/layout/IconVerticalSolidList"/>
    <dgm:cxn modelId="{56B80CE1-C2E2-4F43-A3F5-9A9B1B4BCB06}" type="presParOf" srcId="{D1695ABF-A3A9-425E-89D3-DA8867FA36C9}" destId="{C0786E18-9B17-4DCB-982B-8FD388DCDB7D}" srcOrd="2" destOrd="0" presId="urn:microsoft.com/office/officeart/2018/2/layout/IconVerticalSolidList"/>
    <dgm:cxn modelId="{3D61842F-5A2E-4769-ACF3-C2D83B804C3E}" type="presParOf" srcId="{D1695ABF-A3A9-425E-89D3-DA8867FA36C9}" destId="{799751F2-AD4E-446A-8D68-037D42360BF1}" srcOrd="3" destOrd="0" presId="urn:microsoft.com/office/officeart/2018/2/layout/IconVerticalSolidList"/>
    <dgm:cxn modelId="{884780AF-6096-4943-B955-3EC41C0B7884}" type="presParOf" srcId="{ED6CDB9D-D1C7-481B-8CF4-D12091D24545}" destId="{62AB53E3-77C1-45CA-80CD-32F7F5B4A44A}" srcOrd="5" destOrd="0" presId="urn:microsoft.com/office/officeart/2018/2/layout/IconVerticalSolidList"/>
    <dgm:cxn modelId="{8F96B829-B6C0-4243-9B96-3EF14C025B4C}" type="presParOf" srcId="{ED6CDB9D-D1C7-481B-8CF4-D12091D24545}" destId="{6803F672-D379-4F18-AA4B-1CE58B3FF085}" srcOrd="6" destOrd="0" presId="urn:microsoft.com/office/officeart/2018/2/layout/IconVerticalSolidList"/>
    <dgm:cxn modelId="{2083F004-05EF-47AD-9A29-8332D278D546}" type="presParOf" srcId="{6803F672-D379-4F18-AA4B-1CE58B3FF085}" destId="{0B4716F6-9036-45BA-9023-66A213D4405A}" srcOrd="0" destOrd="0" presId="urn:microsoft.com/office/officeart/2018/2/layout/IconVerticalSolidList"/>
    <dgm:cxn modelId="{7F909602-4B24-482F-8D7C-605E4C5AD4B0}" type="presParOf" srcId="{6803F672-D379-4F18-AA4B-1CE58B3FF085}" destId="{2B582AE5-A8EB-4B59-9CAE-A231353182DF}" srcOrd="1" destOrd="0" presId="urn:microsoft.com/office/officeart/2018/2/layout/IconVerticalSolidList"/>
    <dgm:cxn modelId="{41A4A9D6-CA09-4DC3-9367-1CAE8DB906AA}" type="presParOf" srcId="{6803F672-D379-4F18-AA4B-1CE58B3FF085}" destId="{F2B4CC1B-5A22-4846-B5D6-1C3E5393F79B}" srcOrd="2" destOrd="0" presId="urn:microsoft.com/office/officeart/2018/2/layout/IconVerticalSolidList"/>
    <dgm:cxn modelId="{26ED3258-E9A0-4B4B-88A7-FFB0A336D834}" type="presParOf" srcId="{6803F672-D379-4F18-AA4B-1CE58B3FF085}" destId="{5A4C70C4-8FFB-4398-A44E-E57B1BC175D3}" srcOrd="3" destOrd="0" presId="urn:microsoft.com/office/officeart/2018/2/layout/IconVerticalSolidList"/>
    <dgm:cxn modelId="{59AD3954-CF5C-45D0-8922-58CB7C98BC5C}" type="presParOf" srcId="{6803F672-D379-4F18-AA4B-1CE58B3FF085}" destId="{9B25AA62-40F8-4A77-930A-D564A4A7DFA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859E34-BDAF-43BF-878C-8846C26EFFA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D53C45E1-A52B-4387-9C96-AE6DFD490F5D}">
      <dgm:prSet/>
      <dgm:spPr/>
      <dgm:t>
        <a:bodyPr/>
        <a:lstStyle/>
        <a:p>
          <a:r>
            <a:rPr lang="en-US"/>
            <a:t>The Innocents Abroad</a:t>
          </a:r>
        </a:p>
      </dgm:t>
    </dgm:pt>
    <dgm:pt modelId="{790FA320-2059-4A37-BC7F-2ACD5A9C7E50}" type="parTrans" cxnId="{3FBBBF7D-76A7-4A50-87DB-45BE18E6C2EE}">
      <dgm:prSet/>
      <dgm:spPr/>
      <dgm:t>
        <a:bodyPr/>
        <a:lstStyle/>
        <a:p>
          <a:endParaRPr lang="en-US"/>
        </a:p>
      </dgm:t>
    </dgm:pt>
    <dgm:pt modelId="{B8C77B7B-F2B4-424D-8990-E35E02231B2B}" type="sibTrans" cxnId="{3FBBBF7D-76A7-4A50-87DB-45BE18E6C2EE}">
      <dgm:prSet/>
      <dgm:spPr/>
      <dgm:t>
        <a:bodyPr/>
        <a:lstStyle/>
        <a:p>
          <a:endParaRPr lang="en-US"/>
        </a:p>
      </dgm:t>
    </dgm:pt>
    <dgm:pt modelId="{CB5C2A78-510D-4681-98F5-ADB59FDEE8E8}">
      <dgm:prSet/>
      <dgm:spPr/>
      <dgm:t>
        <a:bodyPr/>
        <a:lstStyle/>
        <a:p>
          <a:r>
            <a:rPr lang="en-US"/>
            <a:t>Adventures of Tom Sawyer(1876)</a:t>
          </a:r>
        </a:p>
      </dgm:t>
    </dgm:pt>
    <dgm:pt modelId="{02CC39E7-5392-41FC-A02B-F6F4CC27FB4E}" type="parTrans" cxnId="{A7D154B2-71CC-4337-95B9-A05A82C3876D}">
      <dgm:prSet/>
      <dgm:spPr/>
      <dgm:t>
        <a:bodyPr/>
        <a:lstStyle/>
        <a:p>
          <a:endParaRPr lang="en-US"/>
        </a:p>
      </dgm:t>
    </dgm:pt>
    <dgm:pt modelId="{01C83D75-64E8-4843-AB74-1F34C0A5484C}" type="sibTrans" cxnId="{A7D154B2-71CC-4337-95B9-A05A82C3876D}">
      <dgm:prSet/>
      <dgm:spPr/>
      <dgm:t>
        <a:bodyPr/>
        <a:lstStyle/>
        <a:p>
          <a:endParaRPr lang="en-US"/>
        </a:p>
      </dgm:t>
    </dgm:pt>
    <dgm:pt modelId="{0289ED98-A02C-4DD6-9449-29E6A1C015EF}">
      <dgm:prSet/>
      <dgm:spPr/>
      <dgm:t>
        <a:bodyPr/>
        <a:lstStyle/>
        <a:p>
          <a:r>
            <a:rPr lang="en-US"/>
            <a:t>Adventures of Huckleberry Finn(1884)</a:t>
          </a:r>
        </a:p>
      </dgm:t>
    </dgm:pt>
    <dgm:pt modelId="{47EB798D-ED83-4D2F-9020-AE965D0EE890}" type="parTrans" cxnId="{47419102-39A3-43CB-970E-047A4357445E}">
      <dgm:prSet/>
      <dgm:spPr/>
      <dgm:t>
        <a:bodyPr/>
        <a:lstStyle/>
        <a:p>
          <a:endParaRPr lang="en-US"/>
        </a:p>
      </dgm:t>
    </dgm:pt>
    <dgm:pt modelId="{9AA69030-54C9-4C1D-9395-D2848AEE2B5B}" type="sibTrans" cxnId="{47419102-39A3-43CB-970E-047A4357445E}">
      <dgm:prSet/>
      <dgm:spPr/>
      <dgm:t>
        <a:bodyPr/>
        <a:lstStyle/>
        <a:p>
          <a:endParaRPr lang="en-US"/>
        </a:p>
      </dgm:t>
    </dgm:pt>
    <dgm:pt modelId="{0A718AC5-34AB-48BF-AF01-FAF70A5A2A32}">
      <dgm:prSet/>
      <dgm:spPr/>
      <dgm:t>
        <a:bodyPr/>
        <a:lstStyle/>
        <a:p>
          <a:r>
            <a:rPr lang="en-US"/>
            <a:t>Prince and the Pauper(1881)</a:t>
          </a:r>
        </a:p>
      </dgm:t>
    </dgm:pt>
    <dgm:pt modelId="{9DC1D53E-AAC1-4A25-A108-CF520C3E6D3E}" type="parTrans" cxnId="{0CD5E657-82D3-4CEE-83C4-92141057E87E}">
      <dgm:prSet/>
      <dgm:spPr/>
      <dgm:t>
        <a:bodyPr/>
        <a:lstStyle/>
        <a:p>
          <a:endParaRPr lang="en-US"/>
        </a:p>
      </dgm:t>
    </dgm:pt>
    <dgm:pt modelId="{2433BF6C-CFDD-45B5-ADA6-9400996D8DFF}" type="sibTrans" cxnId="{0CD5E657-82D3-4CEE-83C4-92141057E87E}">
      <dgm:prSet/>
      <dgm:spPr/>
      <dgm:t>
        <a:bodyPr/>
        <a:lstStyle/>
        <a:p>
          <a:endParaRPr lang="en-US"/>
        </a:p>
      </dgm:t>
    </dgm:pt>
    <dgm:pt modelId="{C04F0678-59EE-4C79-88D3-5E1F58790974}">
      <dgm:prSet/>
      <dgm:spPr/>
      <dgm:t>
        <a:bodyPr/>
        <a:lstStyle/>
        <a:p>
          <a:r>
            <a:rPr lang="en-US"/>
            <a:t>Life on the Mississippi(1883)</a:t>
          </a:r>
        </a:p>
      </dgm:t>
    </dgm:pt>
    <dgm:pt modelId="{CEA7062A-FE2E-4B98-A8EE-AB9F122A9081}" type="parTrans" cxnId="{8693087E-E596-4637-BB17-4CC2ECBA47DD}">
      <dgm:prSet/>
      <dgm:spPr/>
      <dgm:t>
        <a:bodyPr/>
        <a:lstStyle/>
        <a:p>
          <a:endParaRPr lang="en-US"/>
        </a:p>
      </dgm:t>
    </dgm:pt>
    <dgm:pt modelId="{17129AA1-960D-4C00-87E3-925F31F9471A}" type="sibTrans" cxnId="{8693087E-E596-4637-BB17-4CC2ECBA47DD}">
      <dgm:prSet/>
      <dgm:spPr/>
      <dgm:t>
        <a:bodyPr/>
        <a:lstStyle/>
        <a:p>
          <a:endParaRPr lang="en-US"/>
        </a:p>
      </dgm:t>
    </dgm:pt>
    <dgm:pt modelId="{F0A85D3C-F47B-4DED-9919-B3D7AACC049B}">
      <dgm:prSet/>
      <dgm:spPr/>
      <dgm:t>
        <a:bodyPr/>
        <a:lstStyle/>
        <a:p>
          <a:r>
            <a:rPr lang="en-US" dirty="0"/>
            <a:t>Published Ulysses S. Grant memoirs </a:t>
          </a:r>
        </a:p>
      </dgm:t>
    </dgm:pt>
    <dgm:pt modelId="{C44EBF8C-8391-4422-B5FA-EF733CF29BB2}" type="parTrans" cxnId="{4A6CFE27-A097-4C0E-892C-12CA2E983669}">
      <dgm:prSet/>
      <dgm:spPr/>
      <dgm:t>
        <a:bodyPr/>
        <a:lstStyle/>
        <a:p>
          <a:endParaRPr lang="en-US"/>
        </a:p>
      </dgm:t>
    </dgm:pt>
    <dgm:pt modelId="{AE782176-9A0C-4EC1-AAAD-264FB18C6453}" type="sibTrans" cxnId="{4A6CFE27-A097-4C0E-892C-12CA2E983669}">
      <dgm:prSet/>
      <dgm:spPr/>
      <dgm:t>
        <a:bodyPr/>
        <a:lstStyle/>
        <a:p>
          <a:endParaRPr lang="en-US"/>
        </a:p>
      </dgm:t>
    </dgm:pt>
    <dgm:pt modelId="{125CA545-426A-4280-9556-3F4108CDF5D4}" type="pres">
      <dgm:prSet presAssocID="{D6859E34-BDAF-43BF-878C-8846C26EFFAA}" presName="root" presStyleCnt="0">
        <dgm:presLayoutVars>
          <dgm:dir/>
          <dgm:resizeHandles val="exact"/>
        </dgm:presLayoutVars>
      </dgm:prSet>
      <dgm:spPr/>
    </dgm:pt>
    <dgm:pt modelId="{8BEB7C28-3C81-4469-9D2A-25AF5E54EA9B}" type="pres">
      <dgm:prSet presAssocID="{D53C45E1-A52B-4387-9C96-AE6DFD490F5D}" presName="compNode" presStyleCnt="0"/>
      <dgm:spPr/>
    </dgm:pt>
    <dgm:pt modelId="{A77445FF-8665-4C1B-962C-4B5D4CC5348D}" type="pres">
      <dgm:prSet presAssocID="{D53C45E1-A52B-4387-9C96-AE6DFD490F5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46C5670E-AB79-47D3-B01A-73661261DAFE}" type="pres">
      <dgm:prSet presAssocID="{D53C45E1-A52B-4387-9C96-AE6DFD490F5D}" presName="spaceRect" presStyleCnt="0"/>
      <dgm:spPr/>
    </dgm:pt>
    <dgm:pt modelId="{3EDEE1FC-B95A-4096-966E-B7E1D9ED52E0}" type="pres">
      <dgm:prSet presAssocID="{D53C45E1-A52B-4387-9C96-AE6DFD490F5D}" presName="textRect" presStyleLbl="revTx" presStyleIdx="0" presStyleCnt="6">
        <dgm:presLayoutVars>
          <dgm:chMax val="1"/>
          <dgm:chPref val="1"/>
        </dgm:presLayoutVars>
      </dgm:prSet>
      <dgm:spPr/>
    </dgm:pt>
    <dgm:pt modelId="{787B1F9B-9816-4278-8528-342A320A68D2}" type="pres">
      <dgm:prSet presAssocID="{B8C77B7B-F2B4-424D-8990-E35E02231B2B}" presName="sibTrans" presStyleCnt="0"/>
      <dgm:spPr/>
    </dgm:pt>
    <dgm:pt modelId="{1278EF1E-A817-43FF-AA00-EF5EC0451067}" type="pres">
      <dgm:prSet presAssocID="{CB5C2A78-510D-4681-98F5-ADB59FDEE8E8}" presName="compNode" presStyleCnt="0"/>
      <dgm:spPr/>
    </dgm:pt>
    <dgm:pt modelId="{8AED96A8-1CD7-499A-9D32-712FCF0BE793}" type="pres">
      <dgm:prSet presAssocID="{CB5C2A78-510D-4681-98F5-ADB59FDEE8E8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5FF61998-F5E2-4334-9355-5896A97FF0E4}" type="pres">
      <dgm:prSet presAssocID="{CB5C2A78-510D-4681-98F5-ADB59FDEE8E8}" presName="spaceRect" presStyleCnt="0"/>
      <dgm:spPr/>
    </dgm:pt>
    <dgm:pt modelId="{65E46325-3886-4FFE-AF15-B00CA2580BD1}" type="pres">
      <dgm:prSet presAssocID="{CB5C2A78-510D-4681-98F5-ADB59FDEE8E8}" presName="textRect" presStyleLbl="revTx" presStyleIdx="1" presStyleCnt="6">
        <dgm:presLayoutVars>
          <dgm:chMax val="1"/>
          <dgm:chPref val="1"/>
        </dgm:presLayoutVars>
      </dgm:prSet>
      <dgm:spPr/>
    </dgm:pt>
    <dgm:pt modelId="{41B738E4-3050-4642-8583-286AFC8FA469}" type="pres">
      <dgm:prSet presAssocID="{01C83D75-64E8-4843-AB74-1F34C0A5484C}" presName="sibTrans" presStyleCnt="0"/>
      <dgm:spPr/>
    </dgm:pt>
    <dgm:pt modelId="{05D66C13-7367-48A0-9B8B-8A52B6D3C811}" type="pres">
      <dgm:prSet presAssocID="{0289ED98-A02C-4DD6-9449-29E6A1C015EF}" presName="compNode" presStyleCnt="0"/>
      <dgm:spPr/>
    </dgm:pt>
    <dgm:pt modelId="{223F4FD7-5FEF-4B43-B985-1D0C0462E90E}" type="pres">
      <dgm:prSet presAssocID="{0289ED98-A02C-4DD6-9449-29E6A1C015EF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prechaun Hat"/>
        </a:ext>
      </dgm:extLst>
    </dgm:pt>
    <dgm:pt modelId="{DAD99B1A-2773-4514-8614-A7AE4ECE3E6D}" type="pres">
      <dgm:prSet presAssocID="{0289ED98-A02C-4DD6-9449-29E6A1C015EF}" presName="spaceRect" presStyleCnt="0"/>
      <dgm:spPr/>
    </dgm:pt>
    <dgm:pt modelId="{6BF68D1A-618A-4010-9F4E-933C50DF4C66}" type="pres">
      <dgm:prSet presAssocID="{0289ED98-A02C-4DD6-9449-29E6A1C015EF}" presName="textRect" presStyleLbl="revTx" presStyleIdx="2" presStyleCnt="6">
        <dgm:presLayoutVars>
          <dgm:chMax val="1"/>
          <dgm:chPref val="1"/>
        </dgm:presLayoutVars>
      </dgm:prSet>
      <dgm:spPr/>
    </dgm:pt>
    <dgm:pt modelId="{53C9E3E7-8CD5-4932-90A1-44FB6A75EDCA}" type="pres">
      <dgm:prSet presAssocID="{9AA69030-54C9-4C1D-9395-D2848AEE2B5B}" presName="sibTrans" presStyleCnt="0"/>
      <dgm:spPr/>
    </dgm:pt>
    <dgm:pt modelId="{9D5C1D1C-A58C-4EC5-8052-4DDCA62EA78A}" type="pres">
      <dgm:prSet presAssocID="{0A718AC5-34AB-48BF-AF01-FAF70A5A2A32}" presName="compNode" presStyleCnt="0"/>
      <dgm:spPr/>
    </dgm:pt>
    <dgm:pt modelId="{F9A1A927-5AEC-444B-8E8C-BCD0F027D327}" type="pres">
      <dgm:prSet presAssocID="{0A718AC5-34AB-48BF-AF01-FAF70A5A2A32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0EAAE0CF-66A9-40F1-A916-61C616CF2B85}" type="pres">
      <dgm:prSet presAssocID="{0A718AC5-34AB-48BF-AF01-FAF70A5A2A32}" presName="spaceRect" presStyleCnt="0"/>
      <dgm:spPr/>
    </dgm:pt>
    <dgm:pt modelId="{6C390063-0227-48C5-A09A-746AF50288B5}" type="pres">
      <dgm:prSet presAssocID="{0A718AC5-34AB-48BF-AF01-FAF70A5A2A32}" presName="textRect" presStyleLbl="revTx" presStyleIdx="3" presStyleCnt="6">
        <dgm:presLayoutVars>
          <dgm:chMax val="1"/>
          <dgm:chPref val="1"/>
        </dgm:presLayoutVars>
      </dgm:prSet>
      <dgm:spPr/>
    </dgm:pt>
    <dgm:pt modelId="{8D385051-1B67-4503-B490-F71F79C45B91}" type="pres">
      <dgm:prSet presAssocID="{2433BF6C-CFDD-45B5-ADA6-9400996D8DFF}" presName="sibTrans" presStyleCnt="0"/>
      <dgm:spPr/>
    </dgm:pt>
    <dgm:pt modelId="{868AD309-057C-4F04-A791-2A410F229497}" type="pres">
      <dgm:prSet presAssocID="{C04F0678-59EE-4C79-88D3-5E1F58790974}" presName="compNode" presStyleCnt="0"/>
      <dgm:spPr/>
    </dgm:pt>
    <dgm:pt modelId="{CE85893D-80F1-4F2E-8CC9-CFE372C57522}" type="pres">
      <dgm:prSet presAssocID="{C04F0678-59EE-4C79-88D3-5E1F58790974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ED6FD9EE-A5C1-43CE-8B42-F8490512EC94}" type="pres">
      <dgm:prSet presAssocID="{C04F0678-59EE-4C79-88D3-5E1F58790974}" presName="spaceRect" presStyleCnt="0"/>
      <dgm:spPr/>
    </dgm:pt>
    <dgm:pt modelId="{6609AFDC-F28B-4364-8724-1DDCC92ED471}" type="pres">
      <dgm:prSet presAssocID="{C04F0678-59EE-4C79-88D3-5E1F58790974}" presName="textRect" presStyleLbl="revTx" presStyleIdx="4" presStyleCnt="6">
        <dgm:presLayoutVars>
          <dgm:chMax val="1"/>
          <dgm:chPref val="1"/>
        </dgm:presLayoutVars>
      </dgm:prSet>
      <dgm:spPr/>
    </dgm:pt>
    <dgm:pt modelId="{82E39433-44B2-4110-8AD3-92E0CD7A0426}" type="pres">
      <dgm:prSet presAssocID="{17129AA1-960D-4C00-87E3-925F31F9471A}" presName="sibTrans" presStyleCnt="0"/>
      <dgm:spPr/>
    </dgm:pt>
    <dgm:pt modelId="{4E42BB90-E372-4469-AFBB-BDEAB282EB34}" type="pres">
      <dgm:prSet presAssocID="{F0A85D3C-F47B-4DED-9919-B3D7AACC049B}" presName="compNode" presStyleCnt="0"/>
      <dgm:spPr/>
    </dgm:pt>
    <dgm:pt modelId="{34D257FC-42EB-4F91-9089-DDF9B7119AE0}" type="pres">
      <dgm:prSet presAssocID="{F0A85D3C-F47B-4DED-9919-B3D7AACC049B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0CE169D6-5605-4F5C-89EC-FCC09ED548FF}" type="pres">
      <dgm:prSet presAssocID="{F0A85D3C-F47B-4DED-9919-B3D7AACC049B}" presName="spaceRect" presStyleCnt="0"/>
      <dgm:spPr/>
    </dgm:pt>
    <dgm:pt modelId="{8B3B347F-40BC-417A-82D6-B04D742161DC}" type="pres">
      <dgm:prSet presAssocID="{F0A85D3C-F47B-4DED-9919-B3D7AACC049B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47419102-39A3-43CB-970E-047A4357445E}" srcId="{D6859E34-BDAF-43BF-878C-8846C26EFFAA}" destId="{0289ED98-A02C-4DD6-9449-29E6A1C015EF}" srcOrd="2" destOrd="0" parTransId="{47EB798D-ED83-4D2F-9020-AE965D0EE890}" sibTransId="{9AA69030-54C9-4C1D-9395-D2848AEE2B5B}"/>
    <dgm:cxn modelId="{F600721B-BA6D-470F-A67E-0FD2547578FB}" type="presOf" srcId="{D53C45E1-A52B-4387-9C96-AE6DFD490F5D}" destId="{3EDEE1FC-B95A-4096-966E-B7E1D9ED52E0}" srcOrd="0" destOrd="0" presId="urn:microsoft.com/office/officeart/2018/2/layout/IconLabelList"/>
    <dgm:cxn modelId="{4A6CFE27-A097-4C0E-892C-12CA2E983669}" srcId="{D6859E34-BDAF-43BF-878C-8846C26EFFAA}" destId="{F0A85D3C-F47B-4DED-9919-B3D7AACC049B}" srcOrd="5" destOrd="0" parTransId="{C44EBF8C-8391-4422-B5FA-EF733CF29BB2}" sibTransId="{AE782176-9A0C-4EC1-AAAD-264FB18C6453}"/>
    <dgm:cxn modelId="{F3FBBC3B-CD95-40CF-B00D-E6B3F0D59B6D}" type="presOf" srcId="{C04F0678-59EE-4C79-88D3-5E1F58790974}" destId="{6609AFDC-F28B-4364-8724-1DDCC92ED471}" srcOrd="0" destOrd="0" presId="urn:microsoft.com/office/officeart/2018/2/layout/IconLabelList"/>
    <dgm:cxn modelId="{8A93FB6B-D7C1-42FE-9988-AD77609C816A}" type="presOf" srcId="{F0A85D3C-F47B-4DED-9919-B3D7AACC049B}" destId="{8B3B347F-40BC-417A-82D6-B04D742161DC}" srcOrd="0" destOrd="0" presId="urn:microsoft.com/office/officeart/2018/2/layout/IconLabelList"/>
    <dgm:cxn modelId="{0CD5E657-82D3-4CEE-83C4-92141057E87E}" srcId="{D6859E34-BDAF-43BF-878C-8846C26EFFAA}" destId="{0A718AC5-34AB-48BF-AF01-FAF70A5A2A32}" srcOrd="3" destOrd="0" parTransId="{9DC1D53E-AAC1-4A25-A108-CF520C3E6D3E}" sibTransId="{2433BF6C-CFDD-45B5-ADA6-9400996D8DFF}"/>
    <dgm:cxn modelId="{3FBBBF7D-76A7-4A50-87DB-45BE18E6C2EE}" srcId="{D6859E34-BDAF-43BF-878C-8846C26EFFAA}" destId="{D53C45E1-A52B-4387-9C96-AE6DFD490F5D}" srcOrd="0" destOrd="0" parTransId="{790FA320-2059-4A37-BC7F-2ACD5A9C7E50}" sibTransId="{B8C77B7B-F2B4-424D-8990-E35E02231B2B}"/>
    <dgm:cxn modelId="{8693087E-E596-4637-BB17-4CC2ECBA47DD}" srcId="{D6859E34-BDAF-43BF-878C-8846C26EFFAA}" destId="{C04F0678-59EE-4C79-88D3-5E1F58790974}" srcOrd="4" destOrd="0" parTransId="{CEA7062A-FE2E-4B98-A8EE-AB9F122A9081}" sibTransId="{17129AA1-960D-4C00-87E3-925F31F9471A}"/>
    <dgm:cxn modelId="{640449A0-C6CB-4DF3-A565-BD26C303BB7C}" type="presOf" srcId="{D6859E34-BDAF-43BF-878C-8846C26EFFAA}" destId="{125CA545-426A-4280-9556-3F4108CDF5D4}" srcOrd="0" destOrd="0" presId="urn:microsoft.com/office/officeart/2018/2/layout/IconLabelList"/>
    <dgm:cxn modelId="{E7E15DA3-5211-402F-AE48-6098969B77E5}" type="presOf" srcId="{CB5C2A78-510D-4681-98F5-ADB59FDEE8E8}" destId="{65E46325-3886-4FFE-AF15-B00CA2580BD1}" srcOrd="0" destOrd="0" presId="urn:microsoft.com/office/officeart/2018/2/layout/IconLabelList"/>
    <dgm:cxn modelId="{A7D154B2-71CC-4337-95B9-A05A82C3876D}" srcId="{D6859E34-BDAF-43BF-878C-8846C26EFFAA}" destId="{CB5C2A78-510D-4681-98F5-ADB59FDEE8E8}" srcOrd="1" destOrd="0" parTransId="{02CC39E7-5392-41FC-A02B-F6F4CC27FB4E}" sibTransId="{01C83D75-64E8-4843-AB74-1F34C0A5484C}"/>
    <dgm:cxn modelId="{7AD515C4-68F8-490B-902B-23A7E310327E}" type="presOf" srcId="{0A718AC5-34AB-48BF-AF01-FAF70A5A2A32}" destId="{6C390063-0227-48C5-A09A-746AF50288B5}" srcOrd="0" destOrd="0" presId="urn:microsoft.com/office/officeart/2018/2/layout/IconLabelList"/>
    <dgm:cxn modelId="{950A5BD0-D16D-4FED-B613-74DFAC1EE482}" type="presOf" srcId="{0289ED98-A02C-4DD6-9449-29E6A1C015EF}" destId="{6BF68D1A-618A-4010-9F4E-933C50DF4C66}" srcOrd="0" destOrd="0" presId="urn:microsoft.com/office/officeart/2018/2/layout/IconLabelList"/>
    <dgm:cxn modelId="{AB151181-7F97-4474-9C8D-BAFB50EC6BF8}" type="presParOf" srcId="{125CA545-426A-4280-9556-3F4108CDF5D4}" destId="{8BEB7C28-3C81-4469-9D2A-25AF5E54EA9B}" srcOrd="0" destOrd="0" presId="urn:microsoft.com/office/officeart/2018/2/layout/IconLabelList"/>
    <dgm:cxn modelId="{6EDFF773-9284-4453-B612-30D52AA6BBA0}" type="presParOf" srcId="{8BEB7C28-3C81-4469-9D2A-25AF5E54EA9B}" destId="{A77445FF-8665-4C1B-962C-4B5D4CC5348D}" srcOrd="0" destOrd="0" presId="urn:microsoft.com/office/officeart/2018/2/layout/IconLabelList"/>
    <dgm:cxn modelId="{B33E8934-FFD6-4024-8D9D-B3F1CE45BD9B}" type="presParOf" srcId="{8BEB7C28-3C81-4469-9D2A-25AF5E54EA9B}" destId="{46C5670E-AB79-47D3-B01A-73661261DAFE}" srcOrd="1" destOrd="0" presId="urn:microsoft.com/office/officeart/2018/2/layout/IconLabelList"/>
    <dgm:cxn modelId="{E2F30DBD-E6EF-442B-9087-31530420D6EA}" type="presParOf" srcId="{8BEB7C28-3C81-4469-9D2A-25AF5E54EA9B}" destId="{3EDEE1FC-B95A-4096-966E-B7E1D9ED52E0}" srcOrd="2" destOrd="0" presId="urn:microsoft.com/office/officeart/2018/2/layout/IconLabelList"/>
    <dgm:cxn modelId="{C5EA1123-3378-468E-B56E-96ACD3B2DA89}" type="presParOf" srcId="{125CA545-426A-4280-9556-3F4108CDF5D4}" destId="{787B1F9B-9816-4278-8528-342A320A68D2}" srcOrd="1" destOrd="0" presId="urn:microsoft.com/office/officeart/2018/2/layout/IconLabelList"/>
    <dgm:cxn modelId="{1A4A3848-BCE2-4CA6-92A7-218D7C21C92A}" type="presParOf" srcId="{125CA545-426A-4280-9556-3F4108CDF5D4}" destId="{1278EF1E-A817-43FF-AA00-EF5EC0451067}" srcOrd="2" destOrd="0" presId="urn:microsoft.com/office/officeart/2018/2/layout/IconLabelList"/>
    <dgm:cxn modelId="{AAA10E7A-1A2E-4BFF-967E-4F56EE694488}" type="presParOf" srcId="{1278EF1E-A817-43FF-AA00-EF5EC0451067}" destId="{8AED96A8-1CD7-499A-9D32-712FCF0BE793}" srcOrd="0" destOrd="0" presId="urn:microsoft.com/office/officeart/2018/2/layout/IconLabelList"/>
    <dgm:cxn modelId="{BED5B36F-CE79-44DC-9DBB-D8DF8855D3A9}" type="presParOf" srcId="{1278EF1E-A817-43FF-AA00-EF5EC0451067}" destId="{5FF61998-F5E2-4334-9355-5896A97FF0E4}" srcOrd="1" destOrd="0" presId="urn:microsoft.com/office/officeart/2018/2/layout/IconLabelList"/>
    <dgm:cxn modelId="{7E04DDFA-3B07-4DD5-9C79-11D281CB8654}" type="presParOf" srcId="{1278EF1E-A817-43FF-AA00-EF5EC0451067}" destId="{65E46325-3886-4FFE-AF15-B00CA2580BD1}" srcOrd="2" destOrd="0" presId="urn:microsoft.com/office/officeart/2018/2/layout/IconLabelList"/>
    <dgm:cxn modelId="{A4899CC9-1942-4209-A197-D51C0C5A6D58}" type="presParOf" srcId="{125CA545-426A-4280-9556-3F4108CDF5D4}" destId="{41B738E4-3050-4642-8583-286AFC8FA469}" srcOrd="3" destOrd="0" presId="urn:microsoft.com/office/officeart/2018/2/layout/IconLabelList"/>
    <dgm:cxn modelId="{3FF3F242-0142-4C06-927A-7991B151A3EF}" type="presParOf" srcId="{125CA545-426A-4280-9556-3F4108CDF5D4}" destId="{05D66C13-7367-48A0-9B8B-8A52B6D3C811}" srcOrd="4" destOrd="0" presId="urn:microsoft.com/office/officeart/2018/2/layout/IconLabelList"/>
    <dgm:cxn modelId="{BB36CEB9-E214-46F7-87A4-DED0A93EF4CE}" type="presParOf" srcId="{05D66C13-7367-48A0-9B8B-8A52B6D3C811}" destId="{223F4FD7-5FEF-4B43-B985-1D0C0462E90E}" srcOrd="0" destOrd="0" presId="urn:microsoft.com/office/officeart/2018/2/layout/IconLabelList"/>
    <dgm:cxn modelId="{CC65526E-9A9C-4C31-9E8A-0C5BDABACDAA}" type="presParOf" srcId="{05D66C13-7367-48A0-9B8B-8A52B6D3C811}" destId="{DAD99B1A-2773-4514-8614-A7AE4ECE3E6D}" srcOrd="1" destOrd="0" presId="urn:microsoft.com/office/officeart/2018/2/layout/IconLabelList"/>
    <dgm:cxn modelId="{82488128-4490-4BC1-A373-AD6B8EF97311}" type="presParOf" srcId="{05D66C13-7367-48A0-9B8B-8A52B6D3C811}" destId="{6BF68D1A-618A-4010-9F4E-933C50DF4C66}" srcOrd="2" destOrd="0" presId="urn:microsoft.com/office/officeart/2018/2/layout/IconLabelList"/>
    <dgm:cxn modelId="{8242C177-3BE1-4A0B-8470-75B414F67327}" type="presParOf" srcId="{125CA545-426A-4280-9556-3F4108CDF5D4}" destId="{53C9E3E7-8CD5-4932-90A1-44FB6A75EDCA}" srcOrd="5" destOrd="0" presId="urn:microsoft.com/office/officeart/2018/2/layout/IconLabelList"/>
    <dgm:cxn modelId="{1EB1959F-A806-4694-93DE-F960AAC19218}" type="presParOf" srcId="{125CA545-426A-4280-9556-3F4108CDF5D4}" destId="{9D5C1D1C-A58C-4EC5-8052-4DDCA62EA78A}" srcOrd="6" destOrd="0" presId="urn:microsoft.com/office/officeart/2018/2/layout/IconLabelList"/>
    <dgm:cxn modelId="{F9E9B59E-1CB1-4F6A-9A43-F29198840593}" type="presParOf" srcId="{9D5C1D1C-A58C-4EC5-8052-4DDCA62EA78A}" destId="{F9A1A927-5AEC-444B-8E8C-BCD0F027D327}" srcOrd="0" destOrd="0" presId="urn:microsoft.com/office/officeart/2018/2/layout/IconLabelList"/>
    <dgm:cxn modelId="{EFDD87D7-DB20-49FD-88C2-73366645E55E}" type="presParOf" srcId="{9D5C1D1C-A58C-4EC5-8052-4DDCA62EA78A}" destId="{0EAAE0CF-66A9-40F1-A916-61C616CF2B85}" srcOrd="1" destOrd="0" presId="urn:microsoft.com/office/officeart/2018/2/layout/IconLabelList"/>
    <dgm:cxn modelId="{65B42906-35D0-400D-B287-0664DD04A669}" type="presParOf" srcId="{9D5C1D1C-A58C-4EC5-8052-4DDCA62EA78A}" destId="{6C390063-0227-48C5-A09A-746AF50288B5}" srcOrd="2" destOrd="0" presId="urn:microsoft.com/office/officeart/2018/2/layout/IconLabelList"/>
    <dgm:cxn modelId="{21E74160-14EF-4A28-A0E7-B734E7EF977A}" type="presParOf" srcId="{125CA545-426A-4280-9556-3F4108CDF5D4}" destId="{8D385051-1B67-4503-B490-F71F79C45B91}" srcOrd="7" destOrd="0" presId="urn:microsoft.com/office/officeart/2018/2/layout/IconLabelList"/>
    <dgm:cxn modelId="{7FBA62EF-3E9F-414A-9373-98ADCD6084DC}" type="presParOf" srcId="{125CA545-426A-4280-9556-3F4108CDF5D4}" destId="{868AD309-057C-4F04-A791-2A410F229497}" srcOrd="8" destOrd="0" presId="urn:microsoft.com/office/officeart/2018/2/layout/IconLabelList"/>
    <dgm:cxn modelId="{D27DED6B-E833-4B04-9DEC-6D3712B8E625}" type="presParOf" srcId="{868AD309-057C-4F04-A791-2A410F229497}" destId="{CE85893D-80F1-4F2E-8CC9-CFE372C57522}" srcOrd="0" destOrd="0" presId="urn:microsoft.com/office/officeart/2018/2/layout/IconLabelList"/>
    <dgm:cxn modelId="{68115285-62F1-45EB-9801-40DA6FB26E0C}" type="presParOf" srcId="{868AD309-057C-4F04-A791-2A410F229497}" destId="{ED6FD9EE-A5C1-43CE-8B42-F8490512EC94}" srcOrd="1" destOrd="0" presId="urn:microsoft.com/office/officeart/2018/2/layout/IconLabelList"/>
    <dgm:cxn modelId="{36F398A4-96AD-4717-8A85-2FEEF586E7BE}" type="presParOf" srcId="{868AD309-057C-4F04-A791-2A410F229497}" destId="{6609AFDC-F28B-4364-8724-1DDCC92ED471}" srcOrd="2" destOrd="0" presId="urn:microsoft.com/office/officeart/2018/2/layout/IconLabelList"/>
    <dgm:cxn modelId="{282648A8-346B-4B2A-8848-AA873B45D11E}" type="presParOf" srcId="{125CA545-426A-4280-9556-3F4108CDF5D4}" destId="{82E39433-44B2-4110-8AD3-92E0CD7A0426}" srcOrd="9" destOrd="0" presId="urn:microsoft.com/office/officeart/2018/2/layout/IconLabelList"/>
    <dgm:cxn modelId="{45C31EA6-C8DF-4509-AF93-9685EE517DB5}" type="presParOf" srcId="{125CA545-426A-4280-9556-3F4108CDF5D4}" destId="{4E42BB90-E372-4469-AFBB-BDEAB282EB34}" srcOrd="10" destOrd="0" presId="urn:microsoft.com/office/officeart/2018/2/layout/IconLabelList"/>
    <dgm:cxn modelId="{D9550909-1230-43D1-BF57-18B1DAFA1FEA}" type="presParOf" srcId="{4E42BB90-E372-4469-AFBB-BDEAB282EB34}" destId="{34D257FC-42EB-4F91-9089-DDF9B7119AE0}" srcOrd="0" destOrd="0" presId="urn:microsoft.com/office/officeart/2018/2/layout/IconLabelList"/>
    <dgm:cxn modelId="{E6DFD942-89F6-4627-BB96-1683D003F4FA}" type="presParOf" srcId="{4E42BB90-E372-4469-AFBB-BDEAB282EB34}" destId="{0CE169D6-5605-4F5C-89EC-FCC09ED548FF}" srcOrd="1" destOrd="0" presId="urn:microsoft.com/office/officeart/2018/2/layout/IconLabelList"/>
    <dgm:cxn modelId="{3AD88AC2-4ADA-4AC0-ACE5-F852A7647FAD}" type="presParOf" srcId="{4E42BB90-E372-4469-AFBB-BDEAB282EB34}" destId="{8B3B347F-40BC-417A-82D6-B04D742161D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6EFCA6-8A94-43CF-964E-562E632D39C9}">
      <dsp:nvSpPr>
        <dsp:cNvPr id="0" name=""/>
        <dsp:cNvSpPr/>
      </dsp:nvSpPr>
      <dsp:spPr>
        <a:xfrm>
          <a:off x="0" y="2185"/>
          <a:ext cx="6832212" cy="11074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F99728-2168-4053-9BCB-1C58A9435FBD}">
      <dsp:nvSpPr>
        <dsp:cNvPr id="0" name=""/>
        <dsp:cNvSpPr/>
      </dsp:nvSpPr>
      <dsp:spPr>
        <a:xfrm>
          <a:off x="335004" y="251362"/>
          <a:ext cx="609099" cy="6090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40625-D0B2-40A0-83DA-7294D83C56BB}">
      <dsp:nvSpPr>
        <dsp:cNvPr id="0" name=""/>
        <dsp:cNvSpPr/>
      </dsp:nvSpPr>
      <dsp:spPr>
        <a:xfrm>
          <a:off x="1279109" y="2185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Moved to Hannibal, Missouri at age 4</a:t>
          </a:r>
        </a:p>
      </dsp:txBody>
      <dsp:txXfrm>
        <a:off x="1279109" y="2185"/>
        <a:ext cx="5553102" cy="1107454"/>
      </dsp:txXfrm>
    </dsp:sp>
    <dsp:sp modelId="{7F27B8EA-8909-47B7-8D4F-EB14B59DB7B7}">
      <dsp:nvSpPr>
        <dsp:cNvPr id="0" name=""/>
        <dsp:cNvSpPr/>
      </dsp:nvSpPr>
      <dsp:spPr>
        <a:xfrm>
          <a:off x="0" y="1386503"/>
          <a:ext cx="6832212" cy="11074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94157-2CA5-49C0-AD17-497CB87AD860}">
      <dsp:nvSpPr>
        <dsp:cNvPr id="0" name=""/>
        <dsp:cNvSpPr/>
      </dsp:nvSpPr>
      <dsp:spPr>
        <a:xfrm>
          <a:off x="335004" y="1635680"/>
          <a:ext cx="609099" cy="6090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4E967-070F-4668-940D-42F213135EA1}">
      <dsp:nvSpPr>
        <dsp:cNvPr id="0" name=""/>
        <dsp:cNvSpPr/>
      </dsp:nvSpPr>
      <dsp:spPr>
        <a:xfrm>
          <a:off x="1279109" y="1386503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Hannibal was a bussaling, violent, river town on the Mississippi</a:t>
          </a:r>
        </a:p>
      </dsp:txBody>
      <dsp:txXfrm>
        <a:off x="1279109" y="1386503"/>
        <a:ext cx="5553102" cy="1107454"/>
      </dsp:txXfrm>
    </dsp:sp>
    <dsp:sp modelId="{5454112C-1066-4BC9-9949-B0337F362C69}">
      <dsp:nvSpPr>
        <dsp:cNvPr id="0" name=""/>
        <dsp:cNvSpPr/>
      </dsp:nvSpPr>
      <dsp:spPr>
        <a:xfrm>
          <a:off x="0" y="2770821"/>
          <a:ext cx="6832212" cy="11074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52DFB-0EC8-4FC1-AA6F-1AE4BC1E9D6F}">
      <dsp:nvSpPr>
        <dsp:cNvPr id="0" name=""/>
        <dsp:cNvSpPr/>
      </dsp:nvSpPr>
      <dsp:spPr>
        <a:xfrm>
          <a:off x="335004" y="3019998"/>
          <a:ext cx="609099" cy="6090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9751F2-AD4E-446A-8D68-037D42360BF1}">
      <dsp:nvSpPr>
        <dsp:cNvPr id="0" name=""/>
        <dsp:cNvSpPr/>
      </dsp:nvSpPr>
      <dsp:spPr>
        <a:xfrm>
          <a:off x="1279109" y="2770821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Dropped out of school at 12 when his father died</a:t>
          </a:r>
        </a:p>
      </dsp:txBody>
      <dsp:txXfrm>
        <a:off x="1279109" y="2770821"/>
        <a:ext cx="5553102" cy="1107454"/>
      </dsp:txXfrm>
    </dsp:sp>
    <dsp:sp modelId="{0B4716F6-9036-45BA-9023-66A213D4405A}">
      <dsp:nvSpPr>
        <dsp:cNvPr id="0" name=""/>
        <dsp:cNvSpPr/>
      </dsp:nvSpPr>
      <dsp:spPr>
        <a:xfrm>
          <a:off x="0" y="4155139"/>
          <a:ext cx="6832212" cy="11074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582AE5-A8EB-4B59-9CAE-A231353182DF}">
      <dsp:nvSpPr>
        <dsp:cNvPr id="0" name=""/>
        <dsp:cNvSpPr/>
      </dsp:nvSpPr>
      <dsp:spPr>
        <a:xfrm>
          <a:off x="335004" y="4404316"/>
          <a:ext cx="609099" cy="6090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C70C4-8FFB-4398-A44E-E57B1BC175D3}">
      <dsp:nvSpPr>
        <dsp:cNvPr id="0" name=""/>
        <dsp:cNvSpPr/>
      </dsp:nvSpPr>
      <dsp:spPr>
        <a:xfrm>
          <a:off x="1279109" y="4155139"/>
          <a:ext cx="3074495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Helped the family by getting jobs</a:t>
          </a:r>
        </a:p>
      </dsp:txBody>
      <dsp:txXfrm>
        <a:off x="1279109" y="4155139"/>
        <a:ext cx="3074495" cy="1107454"/>
      </dsp:txXfrm>
    </dsp:sp>
    <dsp:sp modelId="{9B25AA62-40F8-4A77-930A-D564A4A7DFAF}">
      <dsp:nvSpPr>
        <dsp:cNvPr id="0" name=""/>
        <dsp:cNvSpPr/>
      </dsp:nvSpPr>
      <dsp:spPr>
        <a:xfrm>
          <a:off x="4353605" y="4155139"/>
          <a:ext cx="2478606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Became an apprentice printer at 12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Became a printer at 15 </a:t>
          </a:r>
        </a:p>
      </dsp:txBody>
      <dsp:txXfrm>
        <a:off x="4353605" y="4155139"/>
        <a:ext cx="2478606" cy="11074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445FF-8665-4C1B-962C-4B5D4CC5348D}">
      <dsp:nvSpPr>
        <dsp:cNvPr id="0" name=""/>
        <dsp:cNvSpPr/>
      </dsp:nvSpPr>
      <dsp:spPr>
        <a:xfrm>
          <a:off x="675946" y="471080"/>
          <a:ext cx="880765" cy="8807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DEE1FC-B95A-4096-966E-B7E1D9ED52E0}">
      <dsp:nvSpPr>
        <dsp:cNvPr id="0" name=""/>
        <dsp:cNvSpPr/>
      </dsp:nvSpPr>
      <dsp:spPr>
        <a:xfrm>
          <a:off x="137701" y="1667732"/>
          <a:ext cx="19572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Innocents Abroad</a:t>
          </a:r>
        </a:p>
      </dsp:txBody>
      <dsp:txXfrm>
        <a:off x="137701" y="1667732"/>
        <a:ext cx="1957256" cy="720000"/>
      </dsp:txXfrm>
    </dsp:sp>
    <dsp:sp modelId="{8AED96A8-1CD7-499A-9D32-712FCF0BE793}">
      <dsp:nvSpPr>
        <dsp:cNvPr id="0" name=""/>
        <dsp:cNvSpPr/>
      </dsp:nvSpPr>
      <dsp:spPr>
        <a:xfrm>
          <a:off x="2975723" y="471080"/>
          <a:ext cx="880765" cy="8807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46325-3886-4FFE-AF15-B00CA2580BD1}">
      <dsp:nvSpPr>
        <dsp:cNvPr id="0" name=""/>
        <dsp:cNvSpPr/>
      </dsp:nvSpPr>
      <dsp:spPr>
        <a:xfrm>
          <a:off x="2437477" y="1667732"/>
          <a:ext cx="19572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Adventures of Tom Sawyer(1876)</a:t>
          </a:r>
        </a:p>
      </dsp:txBody>
      <dsp:txXfrm>
        <a:off x="2437477" y="1667732"/>
        <a:ext cx="1957256" cy="720000"/>
      </dsp:txXfrm>
    </dsp:sp>
    <dsp:sp modelId="{223F4FD7-5FEF-4B43-B985-1D0C0462E90E}">
      <dsp:nvSpPr>
        <dsp:cNvPr id="0" name=""/>
        <dsp:cNvSpPr/>
      </dsp:nvSpPr>
      <dsp:spPr>
        <a:xfrm>
          <a:off x="5275499" y="471080"/>
          <a:ext cx="880765" cy="8807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68D1A-618A-4010-9F4E-933C50DF4C66}">
      <dsp:nvSpPr>
        <dsp:cNvPr id="0" name=""/>
        <dsp:cNvSpPr/>
      </dsp:nvSpPr>
      <dsp:spPr>
        <a:xfrm>
          <a:off x="4737254" y="1667732"/>
          <a:ext cx="19572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Adventures of Huckleberry Finn(1884)</a:t>
          </a:r>
        </a:p>
      </dsp:txBody>
      <dsp:txXfrm>
        <a:off x="4737254" y="1667732"/>
        <a:ext cx="1957256" cy="720000"/>
      </dsp:txXfrm>
    </dsp:sp>
    <dsp:sp modelId="{F9A1A927-5AEC-444B-8E8C-BCD0F027D327}">
      <dsp:nvSpPr>
        <dsp:cNvPr id="0" name=""/>
        <dsp:cNvSpPr/>
      </dsp:nvSpPr>
      <dsp:spPr>
        <a:xfrm>
          <a:off x="675946" y="2877046"/>
          <a:ext cx="880765" cy="88076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390063-0227-48C5-A09A-746AF50288B5}">
      <dsp:nvSpPr>
        <dsp:cNvPr id="0" name=""/>
        <dsp:cNvSpPr/>
      </dsp:nvSpPr>
      <dsp:spPr>
        <a:xfrm>
          <a:off x="137701" y="4073698"/>
          <a:ext cx="19572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Prince and the Pauper(1881)</a:t>
          </a:r>
        </a:p>
      </dsp:txBody>
      <dsp:txXfrm>
        <a:off x="137701" y="4073698"/>
        <a:ext cx="1957256" cy="720000"/>
      </dsp:txXfrm>
    </dsp:sp>
    <dsp:sp modelId="{CE85893D-80F1-4F2E-8CC9-CFE372C57522}">
      <dsp:nvSpPr>
        <dsp:cNvPr id="0" name=""/>
        <dsp:cNvSpPr/>
      </dsp:nvSpPr>
      <dsp:spPr>
        <a:xfrm>
          <a:off x="2975723" y="2877046"/>
          <a:ext cx="880765" cy="88076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09AFDC-F28B-4364-8724-1DDCC92ED471}">
      <dsp:nvSpPr>
        <dsp:cNvPr id="0" name=""/>
        <dsp:cNvSpPr/>
      </dsp:nvSpPr>
      <dsp:spPr>
        <a:xfrm>
          <a:off x="2437477" y="4073698"/>
          <a:ext cx="19572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Life on the Mississippi(1883)</a:t>
          </a:r>
        </a:p>
      </dsp:txBody>
      <dsp:txXfrm>
        <a:off x="2437477" y="4073698"/>
        <a:ext cx="1957256" cy="720000"/>
      </dsp:txXfrm>
    </dsp:sp>
    <dsp:sp modelId="{34D257FC-42EB-4F91-9089-DDF9B7119AE0}">
      <dsp:nvSpPr>
        <dsp:cNvPr id="0" name=""/>
        <dsp:cNvSpPr/>
      </dsp:nvSpPr>
      <dsp:spPr>
        <a:xfrm>
          <a:off x="5275499" y="2877046"/>
          <a:ext cx="880765" cy="88076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3B347F-40BC-417A-82D6-B04D742161DC}">
      <dsp:nvSpPr>
        <dsp:cNvPr id="0" name=""/>
        <dsp:cNvSpPr/>
      </dsp:nvSpPr>
      <dsp:spPr>
        <a:xfrm>
          <a:off x="4737254" y="4073698"/>
          <a:ext cx="19572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Published Ulysses S. Grant memoirs </a:t>
          </a:r>
        </a:p>
      </dsp:txBody>
      <dsp:txXfrm>
        <a:off x="4737254" y="4073698"/>
        <a:ext cx="1957256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creativecommons.org/licenses/by-nd/3.0/" TargetMode="External"/><Relationship Id="rId5" Type="http://schemas.openxmlformats.org/officeDocument/2006/relationships/hyperlink" Target="http://tfclardy.blogspot.com/2013/07/mark-twains-letter-to-most-ignorant.html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252902-2D19-4A6F-B50E-27A3379E4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279" y="1795849"/>
            <a:ext cx="3778870" cy="311481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EFFFF"/>
                </a:solidFill>
              </a:rPr>
              <a:t>The Life of Mark Twain</a:t>
            </a:r>
          </a:p>
        </p:txBody>
      </p:sp>
      <p:pic>
        <p:nvPicPr>
          <p:cNvPr id="5" name="Picture 4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4D14469D-9177-4118-9B84-3E3A3AA059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0128" r="17928"/>
          <a:stretch/>
        </p:blipFill>
        <p:spPr>
          <a:xfrm>
            <a:off x="4639732" y="10"/>
            <a:ext cx="7552267" cy="6857990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060BF-669D-45B5-B4D6-DD38A88CF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3778870" cy="544260"/>
          </a:xfrm>
        </p:spPr>
        <p:txBody>
          <a:bodyPr anchor="ctr">
            <a:normAutofit/>
          </a:bodyPr>
          <a:lstStyle/>
          <a:p>
            <a:r>
              <a:rPr lang="en-US" sz="1600">
                <a:solidFill>
                  <a:srgbClr val="FEFFFF"/>
                </a:solidFill>
              </a:rPr>
              <a:t>Voiced By: Brandon Dinan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235C3E-6AE6-4F03-8046-656EB846F496}"/>
              </a:ext>
            </a:extLst>
          </p:cNvPr>
          <p:cNvSpPr txBox="1"/>
          <p:nvPr/>
        </p:nvSpPr>
        <p:spPr>
          <a:xfrm>
            <a:off x="9489016" y="6657945"/>
            <a:ext cx="270298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://tfclardy.blogspot.com/2013/07/mark-twains-letter-to-most-ignoran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7" name="Slide 1">
            <a:hlinkClick r:id="" action="ppaction://media"/>
            <a:extLst>
              <a:ext uri="{FF2B5EF4-FFF2-40B4-BE49-F238E27FC236}">
                <a16:creationId xmlns:a16="http://schemas.microsoft.com/office/drawing/2014/main" id="{0B790D5D-A2D7-4664-9B12-84745F269E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4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A95AE6-D6CD-496C-A874-F77B19DA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Who was Mark Twain?			</a:t>
            </a:r>
          </a:p>
        </p:txBody>
      </p:sp>
      <p:sp>
        <p:nvSpPr>
          <p:cNvPr id="27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293EF-A63C-4657-937E-CAB917F79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Real name was Samuel Clemens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World famous author 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Best known for his novels </a:t>
            </a:r>
          </a:p>
          <a:p>
            <a:pPr lvl="1"/>
            <a:r>
              <a:rPr lang="en-US">
                <a:solidFill>
                  <a:schemeClr val="tx2">
                    <a:lumMod val="75000"/>
                  </a:schemeClr>
                </a:solidFill>
              </a:rPr>
              <a:t>The Adventures of Tom Sawyer</a:t>
            </a:r>
          </a:p>
          <a:p>
            <a:pPr lvl="1"/>
            <a:r>
              <a:rPr lang="en-US">
                <a:solidFill>
                  <a:schemeClr val="tx2">
                    <a:lumMod val="75000"/>
                  </a:schemeClr>
                </a:solidFill>
              </a:rPr>
              <a:t>The Adventures of Huckleberry Finn</a:t>
            </a:r>
          </a:p>
        </p:txBody>
      </p:sp>
      <p:pic>
        <p:nvPicPr>
          <p:cNvPr id="4" name="Slide 2">
            <a:hlinkClick r:id="" action="ppaction://media"/>
            <a:extLst>
              <a:ext uri="{FF2B5EF4-FFF2-40B4-BE49-F238E27FC236}">
                <a16:creationId xmlns:a16="http://schemas.microsoft.com/office/drawing/2014/main" id="{47CD3AE4-F5F5-4287-8A65-7F46B1B41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2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A20B584-8B93-4CEB-81B3-796E7272E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Early Life</a:t>
            </a:r>
            <a:endParaRPr lang="en-US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04D38-C705-4FBE-8072-12CD0B667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r>
              <a:rPr lang="en-US" dirty="0"/>
              <a:t>Born: November 30, 1835 in Florida, Missouri </a:t>
            </a:r>
          </a:p>
          <a:p>
            <a:r>
              <a:rPr lang="en-US" dirty="0"/>
              <a:t>Samuel Langhorne Clemens </a:t>
            </a:r>
          </a:p>
          <a:p>
            <a:r>
              <a:rPr lang="en-US" dirty="0"/>
              <a:t>Sixth Child </a:t>
            </a:r>
          </a:p>
          <a:p>
            <a:r>
              <a:rPr lang="en-US" dirty="0"/>
              <a:t>Parents</a:t>
            </a:r>
          </a:p>
          <a:p>
            <a:pPr lvl="1"/>
            <a:r>
              <a:rPr lang="en-US" dirty="0"/>
              <a:t>John </a:t>
            </a:r>
          </a:p>
          <a:p>
            <a:pPr lvl="1"/>
            <a:r>
              <a:rPr lang="en-US" dirty="0"/>
              <a:t>Jane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Slide 3">
            <a:hlinkClick r:id="" action="ppaction://media"/>
            <a:extLst>
              <a:ext uri="{FF2B5EF4-FFF2-40B4-BE49-F238E27FC236}">
                <a16:creationId xmlns:a16="http://schemas.microsoft.com/office/drawing/2014/main" id="{E9770DB5-A913-4DA0-A7D6-7EF2BAD3DE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24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7FA6B-9341-4237-9A19-789072D99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Early Life Cont. 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645D7B-D7B7-44E9-A4AC-914077E70C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698359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Slide 4">
            <a:hlinkClick r:id="" action="ppaction://media"/>
            <a:extLst>
              <a:ext uri="{FF2B5EF4-FFF2-40B4-BE49-F238E27FC236}">
                <a16:creationId xmlns:a16="http://schemas.microsoft.com/office/drawing/2014/main" id="{6102484D-3FC7-4A08-BF80-C7DD80ADA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1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4B2828-E4D2-4967-BE94-EAC958E0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Young Adulthood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444EE-9B0E-432E-BADB-318CE8BEF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r>
              <a:rPr lang="en-US" dirty="0"/>
              <a:t>Left home and became a Steamboat Pilot at 23</a:t>
            </a:r>
          </a:p>
          <a:p>
            <a:r>
              <a:rPr lang="en-US" dirty="0"/>
              <a:t>Civil war breaks out in 1861</a:t>
            </a:r>
          </a:p>
          <a:p>
            <a:r>
              <a:rPr lang="en-US" dirty="0"/>
              <a:t>Joins the Confederates</a:t>
            </a:r>
          </a:p>
          <a:p>
            <a:r>
              <a:rPr lang="en-US" dirty="0"/>
              <a:t>Only serves a couple week.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4E4C1E6-0F75-4B3D-B5B1-D3AF2D7826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2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02BA8-E97A-4EAB-A0DC-CEE181CB0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Headed Out West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1F7BF-2093-4B38-935B-4D7BF165D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392" y="2623930"/>
            <a:ext cx="9383408" cy="3287292"/>
          </a:xfrm>
        </p:spPr>
        <p:txBody>
          <a:bodyPr>
            <a:normAutofit/>
          </a:bodyPr>
          <a:lstStyle/>
          <a:p>
            <a:r>
              <a:rPr lang="en-US" dirty="0"/>
              <a:t>After leaving his unit, Twain heads to Nevada and California(July 1861)</a:t>
            </a:r>
          </a:p>
          <a:p>
            <a:r>
              <a:rPr lang="en-US" dirty="0"/>
              <a:t>Became a prospector </a:t>
            </a:r>
          </a:p>
          <a:p>
            <a:r>
              <a:rPr lang="en-US" dirty="0"/>
              <a:t>Later became a reporter for Virginia City Territorial Enterprise </a:t>
            </a:r>
          </a:p>
          <a:p>
            <a:r>
              <a:rPr lang="en-US" dirty="0"/>
              <a:t>Gained pen name “Mark Twain” (12 ft of water) </a:t>
            </a:r>
          </a:p>
          <a:p>
            <a:r>
              <a:rPr lang="en-US" dirty="0"/>
              <a:t>Became known in the west for unique narrative style</a:t>
            </a:r>
          </a:p>
          <a:p>
            <a:r>
              <a:rPr lang="en-US" dirty="0"/>
              <a:t>Had his first big break in 1865 for his story “Jim Smiley an His Jumping Frogs”</a:t>
            </a:r>
          </a:p>
          <a:p>
            <a:r>
              <a:rPr lang="en-US" dirty="0"/>
              <a:t>Later had his first book, “The Innocents Abroad”, was published in 1869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1E5294A-C074-47D3-A952-F1924B89F9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5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6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DB3758A-52D7-448F-B8A3-2B398FC13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anchor="ctr">
            <a:normAutofit/>
          </a:bodyPr>
          <a:lstStyle/>
          <a:p>
            <a:pPr algn="r"/>
            <a:r>
              <a:rPr lang="en-US"/>
              <a:t>Love Life </a:t>
            </a: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6F385-2B7A-4C6A-8CD6-37752E040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r>
              <a:rPr lang="en-US" dirty="0"/>
              <a:t>Desire to become rich an climb the social ladder </a:t>
            </a:r>
          </a:p>
          <a:p>
            <a:r>
              <a:rPr lang="en-US" dirty="0"/>
              <a:t>Married Olivia Langdon on in February 1870</a:t>
            </a:r>
          </a:p>
          <a:p>
            <a:r>
              <a:rPr lang="en-US" dirty="0"/>
              <a:t>Settled into Buffalo and had four kids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787665C-1B36-4B2C-8143-3F29D9E60E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18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3B76E3-C6BD-48EE-9B7B-B6E9E64B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Family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F6FE5-32FB-4183-8F43-B08203E95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Kids: Jean, Langdon, Susy, and Clara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Langdon died as a toddler due to diphtheria 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Susy died of spinal meningitis at 24 in 1896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Jean died of a heart attack in 1909, she also had epilepsy 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Clara was distant due to quarrels 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Olivia died in 1904 due to a long illness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91AE78F-9B19-42FD-B98E-8D324DA377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2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7C48D-14A9-4BCA-B986-09F8B982D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 Life/ Mental Health/Death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AC660-0761-4E44-8D28-FAA76F472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Spent the last years of his life traveling </a:t>
            </a:r>
          </a:p>
          <a:p>
            <a:r>
              <a:rPr lang="en-US" dirty="0"/>
              <a:t>Became world known for his writing </a:t>
            </a:r>
          </a:p>
          <a:p>
            <a:r>
              <a:rPr lang="en-US" dirty="0"/>
              <a:t>Had a world tour 1895-96</a:t>
            </a:r>
          </a:p>
          <a:p>
            <a:r>
              <a:rPr lang="en-US" dirty="0"/>
              <a:t>After family issues became depressed</a:t>
            </a:r>
          </a:p>
          <a:p>
            <a:r>
              <a:rPr lang="en-US" dirty="0"/>
              <a:t>Pessimistic </a:t>
            </a:r>
          </a:p>
          <a:p>
            <a:r>
              <a:rPr lang="en-US" dirty="0"/>
              <a:t>Insensitive, angry, and violent </a:t>
            </a:r>
          </a:p>
          <a:p>
            <a:r>
              <a:rPr lang="en-US" dirty="0"/>
              <a:t>Died April 21, 1910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368029F-B9DA-4CEA-948D-3E636E2F78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9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3F0168-DF86-43B9-AD2E-80CEC2FEA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Books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2878D25-7E96-404C-81A0-30CF55058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26621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75F75B5-EC2B-4BB6-8B6A-833117AC1F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1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24FFA-12BC-4125-AFD4-D06DCA6D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9F0EE-2F9C-442F-9F5D-9FDC64136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57200">
              <a:buNone/>
            </a:pPr>
            <a:r>
              <a:rPr lang="en-US" dirty="0"/>
              <a:t>Biography.com Editors. “Mark Twain.” </a:t>
            </a:r>
            <a:r>
              <a:rPr lang="en-US" i="1" dirty="0"/>
              <a:t>Biography.com</a:t>
            </a:r>
            <a:r>
              <a:rPr lang="en-US" dirty="0"/>
              <a:t>, A&amp;E Networks Television, 10 Sept. 2019, www.biography.com/writer/mark-twain.</a:t>
            </a:r>
          </a:p>
          <a:p>
            <a:pPr marL="0" indent="0">
              <a:buNone/>
            </a:pPr>
            <a:r>
              <a:rPr lang="en-US" dirty="0"/>
              <a:t>“A Life Lived in a Rapidly Changing World: Samuel L. Clemens‚ 1835-1910.” </a:t>
            </a:r>
            <a:r>
              <a:rPr lang="en-US" i="1" dirty="0"/>
              <a:t>Mark Twain House</a:t>
            </a:r>
            <a:r>
              <a:rPr lang="en-US" dirty="0"/>
              <a:t>, 25 Mar. 2020, marktwainhouse.org/about/mark-twain/biography/.</a:t>
            </a:r>
          </a:p>
        </p:txBody>
      </p:sp>
    </p:spTree>
    <p:extLst>
      <p:ext uri="{BB962C8B-B14F-4D97-AF65-F5344CB8AC3E}">
        <p14:creationId xmlns:p14="http://schemas.microsoft.com/office/powerpoint/2010/main" val="149219668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464</Words>
  <Application>Microsoft Office PowerPoint</Application>
  <PresentationFormat>Widescreen</PresentationFormat>
  <Paragraphs>65</Paragraphs>
  <Slides>11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Wisp</vt:lpstr>
      <vt:lpstr>The Life of Mark Twain</vt:lpstr>
      <vt:lpstr>Who was Mark Twain?   </vt:lpstr>
      <vt:lpstr>Early Life</vt:lpstr>
      <vt:lpstr>Early Life Cont. </vt:lpstr>
      <vt:lpstr>Young Adulthood</vt:lpstr>
      <vt:lpstr>Headed Out West</vt:lpstr>
      <vt:lpstr>Love Life </vt:lpstr>
      <vt:lpstr>Family </vt:lpstr>
      <vt:lpstr>Late Life/ Mental Health/Death  </vt:lpstr>
      <vt:lpstr>Books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Life of Mark Twain</dc:title>
  <dc:creator>Dinan, Brandon M CDT 2023</dc:creator>
  <cp:lastModifiedBy>Dinan, Brandon M CDT 2023</cp:lastModifiedBy>
  <cp:revision>5</cp:revision>
  <dcterms:created xsi:type="dcterms:W3CDTF">2020-03-25T00:07:27Z</dcterms:created>
  <dcterms:modified xsi:type="dcterms:W3CDTF">2020-03-25T12:33:48Z</dcterms:modified>
</cp:coreProperties>
</file>