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6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16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550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63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09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39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01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2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680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5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11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48265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92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9278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55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7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56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3FFCE-7699-4DCB-9CED-F0591B932C0B}" type="datetimeFigureOut">
              <a:rPr lang="en-US" smtClean="0"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74F4B36-3C72-4937-A8E4-98B47C6C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90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B32CC-FC5C-4D3E-86CC-F8AF8894BA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3120" y="239639"/>
            <a:ext cx="9623404" cy="3305493"/>
          </a:xfrm>
        </p:spPr>
        <p:txBody>
          <a:bodyPr>
            <a:normAutofit/>
          </a:bodyPr>
          <a:lstStyle/>
          <a:p>
            <a:pPr algn="l"/>
            <a:r>
              <a:rPr lang="en-US" sz="8800" dirty="0"/>
              <a:t>Eve’s Diary- By Mark Twain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141351-E4A7-4B5A-8E0A-7DA674467F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40773"/>
            <a:ext cx="9623404" cy="834454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Presentation by CDT Justin Evenson </a:t>
            </a:r>
          </a:p>
        </p:txBody>
      </p:sp>
      <p:pic>
        <p:nvPicPr>
          <p:cNvPr id="7" name="4478 Dunibar Rdg 3">
            <a:hlinkClick r:id="" action="ppaction://media"/>
            <a:extLst>
              <a:ext uri="{FF2B5EF4-FFF2-40B4-BE49-F238E27FC236}">
                <a16:creationId xmlns:a16="http://schemas.microsoft.com/office/drawing/2014/main" id="{14CE2367-396C-43A2-B325-DEC164A3C4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45099" y="4681092"/>
            <a:ext cx="1241425" cy="124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05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F8CAA-9080-48F7-88D9-D0D5593C9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Adam vs Eve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58790-790B-498B-8FC9-1A4B963D6D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u="sng" dirty="0"/>
              <a:t>EVE</a:t>
            </a:r>
          </a:p>
          <a:p>
            <a:pPr marL="0" indent="0">
              <a:buNone/>
            </a:pPr>
            <a:r>
              <a:rPr lang="en-US" dirty="0"/>
              <a:t>Smart</a:t>
            </a:r>
          </a:p>
          <a:p>
            <a:pPr marL="0" indent="0">
              <a:buNone/>
            </a:pPr>
            <a:r>
              <a:rPr lang="en-US" dirty="0"/>
              <a:t>Extrovert</a:t>
            </a:r>
          </a:p>
          <a:p>
            <a:pPr marL="0" indent="0">
              <a:buNone/>
            </a:pPr>
            <a:r>
              <a:rPr lang="en-US" dirty="0"/>
              <a:t>Loving, caring</a:t>
            </a:r>
          </a:p>
          <a:p>
            <a:pPr marL="0" indent="0">
              <a:buNone/>
            </a:pPr>
            <a:r>
              <a:rPr lang="en-US" dirty="0"/>
              <a:t>Lover of animals </a:t>
            </a:r>
          </a:p>
          <a:p>
            <a:pPr marL="0" indent="0">
              <a:buNone/>
            </a:pPr>
            <a:r>
              <a:rPr lang="en-US" dirty="0"/>
              <a:t>Compassionate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636875-4A6D-4FB2-BCD3-DE1A012C9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59010" y="2069149"/>
            <a:ext cx="4184034" cy="3880773"/>
          </a:xfrm>
        </p:spPr>
        <p:txBody>
          <a:bodyPr/>
          <a:lstStyle/>
          <a:p>
            <a:r>
              <a:rPr lang="en-US" u="sng" dirty="0"/>
              <a:t>ADAM</a:t>
            </a:r>
          </a:p>
          <a:p>
            <a:pPr marL="0" indent="0">
              <a:buNone/>
            </a:pPr>
            <a:r>
              <a:rPr lang="en-US" dirty="0"/>
              <a:t>quiet </a:t>
            </a:r>
          </a:p>
          <a:p>
            <a:pPr marL="0" indent="0">
              <a:buNone/>
            </a:pPr>
            <a:r>
              <a:rPr lang="en-US" dirty="0"/>
              <a:t>Strong </a:t>
            </a:r>
          </a:p>
          <a:p>
            <a:pPr marL="0" indent="0">
              <a:buNone/>
            </a:pPr>
            <a:r>
              <a:rPr lang="en-US" dirty="0"/>
              <a:t>Introvert </a:t>
            </a:r>
          </a:p>
          <a:p>
            <a:pPr marL="0" indent="0">
              <a:buNone/>
            </a:pPr>
            <a:r>
              <a:rPr lang="en-US" dirty="0"/>
              <a:t>Only wants what the earth provides</a:t>
            </a:r>
          </a:p>
          <a:p>
            <a:pPr marL="0" indent="0">
              <a:buNone/>
            </a:pPr>
            <a:r>
              <a:rPr lang="en-US" dirty="0"/>
              <a:t>Hard working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Image result for adam and eve">
            <a:extLst>
              <a:ext uri="{FF2B5EF4-FFF2-40B4-BE49-F238E27FC236}">
                <a16:creationId xmlns:a16="http://schemas.microsoft.com/office/drawing/2014/main" id="{DBE05654-4AFC-4AC9-93C7-C94E3D156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782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61928-2213-423B-A036-450921E3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US" dirty="0"/>
              <a:t>PART I- SYNOPSIS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17735-D929-40CE-AEAB-601BAAFC2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Written from Eve’s point of view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dirty="0"/>
              <a:t>Everything she sees, she knows the name, even if she didn’t know </a:t>
            </a:r>
            <a:r>
              <a:rPr lang="en-US" dirty="0" err="1"/>
              <a:t>itbefore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dirty="0"/>
              <a:t>She follows Adam around, not speaking to him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dirty="0"/>
              <a:t>She realizes they are very opposite, but she loves him anyways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dirty="0"/>
              <a:t>Eve experiences her first ”sorrow” when Adam does not want to see her</a:t>
            </a:r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266FD0F-AD6C-4284-8F93-964B2BA70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2" r="-2" b="-2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Isosceles Triangle 7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449903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708B0A5-EE54-4624-A4B8-EACA35689B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7" b="43967"/>
          <a:stretch/>
        </p:blipFill>
        <p:spPr bwMode="auto"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561523-0945-4D63-BD4E-62FD7FB8A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en-US" dirty="0"/>
              <a:t>PART II- SYNOPSIS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C66AB-1F4C-41DF-A495-5D8C3F9F2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r>
              <a:rPr lang="en-US" dirty="0"/>
              <a:t>Eve discovers fire</a:t>
            </a:r>
          </a:p>
          <a:p>
            <a:r>
              <a:rPr lang="en-US" dirty="0"/>
              <a:t>She learns the pain that happens in the world </a:t>
            </a:r>
          </a:p>
          <a:p>
            <a:r>
              <a:rPr lang="en-US" dirty="0"/>
              <a:t>Eve learns fear</a:t>
            </a:r>
          </a:p>
          <a:p>
            <a:r>
              <a:rPr lang="en-US" dirty="0"/>
              <a:t>She sees the destruction but fire becomes masked by its beauty to Eve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5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7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58258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2B978-C710-4F4C-BF7A-213FA792C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609600"/>
            <a:ext cx="6424440" cy="1320800"/>
          </a:xfrm>
        </p:spPr>
        <p:txBody>
          <a:bodyPr>
            <a:normAutofit/>
          </a:bodyPr>
          <a:lstStyle/>
          <a:p>
            <a:r>
              <a:rPr lang="en-US" dirty="0"/>
              <a:t>PART III- SYNOPSIS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81B3742-C7B0-4C73-880B-AEE8A231BD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3" r="11068" b="5663"/>
          <a:stretch/>
        </p:blipFill>
        <p:spPr bwMode="auto">
          <a:xfrm>
            <a:off x="20" y="10"/>
            <a:ext cx="2734036" cy="6867719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Isosceles Triangle 70">
            <a:extLst>
              <a:ext uri="{FF2B5EF4-FFF2-40B4-BE49-F238E27FC236}">
                <a16:creationId xmlns:a16="http://schemas.microsoft.com/office/drawing/2014/main" id="{EB6743CF-E74B-4A3C-A785-599069DB8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33998-C448-433F-9282-0FF71C6AE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2" y="2160589"/>
            <a:ext cx="6424440" cy="3880773"/>
          </a:xfrm>
        </p:spPr>
        <p:txBody>
          <a:bodyPr>
            <a:normAutofit/>
          </a:bodyPr>
          <a:lstStyle/>
          <a:p>
            <a:r>
              <a:rPr lang="en-US" dirty="0"/>
              <a:t>From Adam’s point of view: He sees her as immature, but loving and full of wonder, and adventurous. He loves her. </a:t>
            </a:r>
          </a:p>
          <a:p>
            <a:r>
              <a:rPr lang="en-US" dirty="0"/>
              <a:t>He sees her as beautiful</a:t>
            </a:r>
          </a:p>
          <a:p>
            <a:r>
              <a:rPr lang="en-US" dirty="0"/>
              <a:t>Eve wonders what will happen when she learns everything. Will their still be new things to wonder?</a:t>
            </a:r>
          </a:p>
          <a:p>
            <a:r>
              <a:rPr lang="en-US" dirty="0"/>
              <a:t>Eve loves Adam because he is “Masculine” and that’s the only reason.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41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5412F-45B3-4638-BCEC-FA77D4973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AFTER THE FALL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6D8D186-A916-4CFA-B392-3664890C7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5732" y="535818"/>
            <a:ext cx="3481181" cy="577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CBCCF-964E-4DD0-AA53-C837006E2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story doesn’t talk about the Sin that they made by eating the forbidden fruit, but they are removed from the Garden of Eden</a:t>
            </a:r>
          </a:p>
          <a:p>
            <a:r>
              <a:rPr lang="en-US" dirty="0">
                <a:solidFill>
                  <a:srgbClr val="FFFFFF"/>
                </a:solidFill>
              </a:rPr>
              <a:t>Although the garden is lost, Eve believes that her and Adam have found each other</a:t>
            </a:r>
          </a:p>
          <a:p>
            <a:r>
              <a:rPr lang="en-US" dirty="0">
                <a:solidFill>
                  <a:srgbClr val="FFFFFF"/>
                </a:solidFill>
              </a:rPr>
              <a:t>They will spend the rest of their lives together </a:t>
            </a:r>
          </a:p>
        </p:txBody>
      </p:sp>
    </p:spTree>
    <p:extLst>
      <p:ext uri="{BB962C8B-B14F-4D97-AF65-F5344CB8AC3E}">
        <p14:creationId xmlns:p14="http://schemas.microsoft.com/office/powerpoint/2010/main" val="2058187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F525A-AB54-43F9-831A-8ED65CEC5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US"/>
              <a:t>40 YEARS LATER/ AT EVES GRAVE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5C77C-99E2-4D3B-90B6-75D2A309F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n-US" dirty="0"/>
              <a:t>Eve wants to die first because Adam is stronger than she is</a:t>
            </a:r>
          </a:p>
          <a:p>
            <a:endParaRPr lang="en-US" dirty="0"/>
          </a:p>
          <a:p>
            <a:r>
              <a:rPr lang="en-US" dirty="0"/>
              <a:t>Adam at Eve’s Grave: “</a:t>
            </a:r>
            <a:r>
              <a:rPr lang="en-US" b="1" dirty="0"/>
              <a:t>Wheresoever she was, THERE was Eden.”</a:t>
            </a:r>
          </a:p>
          <a:p>
            <a:endParaRPr lang="en-US" b="1" dirty="0"/>
          </a:p>
          <a:p>
            <a:endParaRPr lang="en-US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8D78365-AED8-4B30-BD70-B484226C76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Isosceles Triangle 7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26897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6A5B3-036F-48D9-A5A0-A854A2C78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US" dirty="0"/>
              <a:t>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D4A59-226D-4519-A594-483DBC712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n-US" dirty="0"/>
              <a:t>Shows the immediate imperfection of society </a:t>
            </a:r>
          </a:p>
          <a:p>
            <a:r>
              <a:rPr lang="en-US" dirty="0"/>
              <a:t>Impact people can have on one another </a:t>
            </a:r>
          </a:p>
          <a:p>
            <a:r>
              <a:rPr lang="en-US" dirty="0"/>
              <a:t>The longing for companionship</a:t>
            </a:r>
          </a:p>
          <a:p>
            <a:r>
              <a:rPr lang="en-US" dirty="0"/>
              <a:t>Our drive for love is greater than fear </a:t>
            </a:r>
          </a:p>
          <a:p>
            <a:endParaRPr 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E1C010D-B59D-4701-ADED-F60CC3239E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4" r="-1" b="21803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Isosceles Triangle 7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968252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</TotalTime>
  <Words>306</Words>
  <Application>Microsoft Office PowerPoint</Application>
  <PresentationFormat>Widescreen</PresentationFormat>
  <Paragraphs>44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Eve’s Diary- By Mark Twain </vt:lpstr>
      <vt:lpstr>Adam vs Eve</vt:lpstr>
      <vt:lpstr>PART I- SYNOPSIS </vt:lpstr>
      <vt:lpstr>PART II- SYNOPSIS</vt:lpstr>
      <vt:lpstr>PART III- SYNOPSIS</vt:lpstr>
      <vt:lpstr>AFTER THE FALL</vt:lpstr>
      <vt:lpstr>40 YEARS LATER/ AT EVES GRAVE</vt:lpstr>
      <vt:lpstr>IMPACT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Eve’s Diary- By Mark Twain</dc:title>
  <dc:creator>Evenson, Justin L CDT 2023</dc:creator>
  <cp:lastModifiedBy>Evenson, Justin L CDT 2023</cp:lastModifiedBy>
  <cp:revision>4</cp:revision>
  <dcterms:created xsi:type="dcterms:W3CDTF">2020-03-24T17:27:56Z</dcterms:created>
  <dcterms:modified xsi:type="dcterms:W3CDTF">2020-03-25T15:56:57Z</dcterms:modified>
</cp:coreProperties>
</file>