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77CED-1DEC-4848-9EFD-F97319FC7818}" v="9" dt="2020-03-26T18:26:13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pton, Peyton R CDT 2023" userId="0bcc70ce-59c1-40ea-8fbe-b825ca1212f0" providerId="ADAL" clId="{BF377CED-1DEC-4848-9EFD-F97319FC7818}"/>
    <pc:docChg chg="undo custSel mod addSld modSld">
      <pc:chgData name="Hampton, Peyton R CDT 2023" userId="0bcc70ce-59c1-40ea-8fbe-b825ca1212f0" providerId="ADAL" clId="{BF377CED-1DEC-4848-9EFD-F97319FC7818}" dt="2020-03-26T18:26:13.317" v="421"/>
      <pc:docMkLst>
        <pc:docMk/>
      </pc:docMkLst>
      <pc:sldChg chg="addSp delSp modSp modTransition modAnim">
        <pc:chgData name="Hampton, Peyton R CDT 2023" userId="0bcc70ce-59c1-40ea-8fbe-b825ca1212f0" providerId="ADAL" clId="{BF377CED-1DEC-4848-9EFD-F97319FC7818}" dt="2020-03-26T18:26:13.317" v="421"/>
        <pc:sldMkLst>
          <pc:docMk/>
          <pc:sldMk cId="4238271499" sldId="256"/>
        </pc:sldMkLst>
        <pc:picChg chg="add del mod">
          <ac:chgData name="Hampton, Peyton R CDT 2023" userId="0bcc70ce-59c1-40ea-8fbe-b825ca1212f0" providerId="ADAL" clId="{BF377CED-1DEC-4848-9EFD-F97319FC7818}" dt="2020-03-26T18:15:09.863" v="420"/>
          <ac:picMkLst>
            <pc:docMk/>
            <pc:sldMk cId="4238271499" sldId="256"/>
            <ac:picMk id="4" creationId="{A05F212E-CB5B-4F9B-8AEC-4258B9BAEF28}"/>
          </ac:picMkLst>
        </pc:pic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4238271499" sldId="256"/>
            <ac:picMk id="5" creationId="{DEAED029-87EB-4052-974E-C6A0F7DA10D5}"/>
          </ac:picMkLst>
        </pc:picChg>
      </pc:sldChg>
      <pc:sldChg chg="addSp delSp modSp modTransition modAnim">
        <pc:chgData name="Hampton, Peyton R CDT 2023" userId="0bcc70ce-59c1-40ea-8fbe-b825ca1212f0" providerId="ADAL" clId="{BF377CED-1DEC-4848-9EFD-F97319FC7818}" dt="2020-03-26T18:26:13.317" v="421"/>
        <pc:sldMkLst>
          <pc:docMk/>
          <pc:sldMk cId="4132226836" sldId="257"/>
        </pc:sldMkLst>
        <pc:picChg chg="add del mod">
          <ac:chgData name="Hampton, Peyton R CDT 2023" userId="0bcc70ce-59c1-40ea-8fbe-b825ca1212f0" providerId="ADAL" clId="{BF377CED-1DEC-4848-9EFD-F97319FC7818}" dt="2020-03-26T18:12:48.561" v="417"/>
          <ac:picMkLst>
            <pc:docMk/>
            <pc:sldMk cId="4132226836" sldId="257"/>
            <ac:picMk id="4" creationId="{F64286C3-3203-42A9-BC0E-360F34B227A7}"/>
          </ac:picMkLst>
        </pc:picChg>
        <pc:picChg chg="add del mod">
          <ac:chgData name="Hampton, Peyton R CDT 2023" userId="0bcc70ce-59c1-40ea-8fbe-b825ca1212f0" providerId="ADAL" clId="{BF377CED-1DEC-4848-9EFD-F97319FC7818}" dt="2020-03-26T18:15:09.863" v="420"/>
          <ac:picMkLst>
            <pc:docMk/>
            <pc:sldMk cId="4132226836" sldId="257"/>
            <ac:picMk id="5" creationId="{92F6BC9F-B6C5-4988-ADB5-9E7C5DFCCF31}"/>
          </ac:picMkLst>
        </pc:pic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4132226836" sldId="257"/>
            <ac:picMk id="6" creationId="{C4D4CD19-818B-4339-93F6-4DE3F0A9F4D2}"/>
          </ac:picMkLst>
        </pc:picChg>
      </pc:sldChg>
      <pc:sldChg chg="addSp delSp modSp modTransition modAnim">
        <pc:chgData name="Hampton, Peyton R CDT 2023" userId="0bcc70ce-59c1-40ea-8fbe-b825ca1212f0" providerId="ADAL" clId="{BF377CED-1DEC-4848-9EFD-F97319FC7818}" dt="2020-03-26T18:26:13.317" v="421"/>
        <pc:sldMkLst>
          <pc:docMk/>
          <pc:sldMk cId="1761520282" sldId="258"/>
        </pc:sldMkLst>
        <pc:picChg chg="add del mod">
          <ac:chgData name="Hampton, Peyton R CDT 2023" userId="0bcc70ce-59c1-40ea-8fbe-b825ca1212f0" providerId="ADAL" clId="{BF377CED-1DEC-4848-9EFD-F97319FC7818}" dt="2020-03-26T18:15:09.863" v="420"/>
          <ac:picMkLst>
            <pc:docMk/>
            <pc:sldMk cId="1761520282" sldId="258"/>
            <ac:picMk id="4" creationId="{7CE0A11A-F44C-499E-9458-2AEC714DBCFF}"/>
          </ac:picMkLst>
        </pc:pic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1761520282" sldId="258"/>
            <ac:picMk id="5" creationId="{4C5BC9CA-1459-4FD1-A60F-4290964F1646}"/>
          </ac:picMkLst>
        </pc:picChg>
      </pc:sldChg>
      <pc:sldChg chg="addSp modSp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1530633307" sldId="259"/>
        </pc:sldMkLst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1530633307" sldId="259"/>
            <ac:picMk id="4" creationId="{31139602-7686-4E78-929B-456E36F961E4}"/>
          </ac:picMkLst>
        </pc:picChg>
      </pc:sldChg>
      <pc:sldChg chg="addSp modSp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2368906095" sldId="260"/>
        </pc:sldMkLst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2368906095" sldId="260"/>
            <ac:picMk id="4" creationId="{C73519C1-7AF9-491C-8ED4-96AD6B7A6368}"/>
          </ac:picMkLst>
        </pc:picChg>
      </pc:sldChg>
      <pc:sldChg chg="addSp modSp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2301003251" sldId="261"/>
        </pc:sldMkLst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2301003251" sldId="261"/>
            <ac:picMk id="4" creationId="{A6428C20-FB34-436F-89D8-F434F91E4D62}"/>
          </ac:picMkLst>
        </pc:picChg>
      </pc:sldChg>
      <pc:sldChg chg="addSp modSp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1308962809" sldId="262"/>
        </pc:sldMkLst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1308962809" sldId="262"/>
            <ac:picMk id="4" creationId="{8E4CF9AF-8DD8-498F-8266-C7E3A81C25D6}"/>
          </ac:picMkLst>
        </pc:picChg>
      </pc:sldChg>
      <pc:sldChg chg="addSp modSp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109946230" sldId="263"/>
        </pc:sldMkLst>
        <pc:spChg chg="mod">
          <ac:chgData name="Hampton, Peyton R CDT 2023" userId="0bcc70ce-59c1-40ea-8fbe-b825ca1212f0" providerId="ADAL" clId="{BF377CED-1DEC-4848-9EFD-F97319FC7818}" dt="2020-03-26T18:10:59.768" v="415" actId="20577"/>
          <ac:spMkLst>
            <pc:docMk/>
            <pc:sldMk cId="109946230" sldId="263"/>
            <ac:spMk id="3" creationId="{C46A33D4-0935-43FA-87B3-F7A790FF27ED}"/>
          </ac:spMkLst>
        </pc:sp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109946230" sldId="263"/>
            <ac:picMk id="4" creationId="{8BDB615C-5073-4B45-88F6-73A58FB5868D}"/>
          </ac:picMkLst>
        </pc:picChg>
      </pc:sldChg>
      <pc:sldChg chg="addSp delSp modSp mod modTransition setBg">
        <pc:chgData name="Hampton, Peyton R CDT 2023" userId="0bcc70ce-59c1-40ea-8fbe-b825ca1212f0" providerId="ADAL" clId="{BF377CED-1DEC-4848-9EFD-F97319FC7818}" dt="2020-03-26T18:26:13.317" v="421"/>
        <pc:sldMkLst>
          <pc:docMk/>
          <pc:sldMk cId="4012291093" sldId="264"/>
        </pc:sldMkLst>
        <pc:spChg chg="mo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2" creationId="{07A9EBE6-F0E7-466C-BDB4-CA905A95F02F}"/>
          </ac:spMkLst>
        </pc:spChg>
        <pc:spChg chg="mod ord">
          <ac:chgData name="Hampton, Peyton R CDT 2023" userId="0bcc70ce-59c1-40ea-8fbe-b825ca1212f0" providerId="ADAL" clId="{BF377CED-1DEC-4848-9EFD-F97319FC7818}" dt="2020-03-26T16:27:20.249" v="136" actId="313"/>
          <ac:spMkLst>
            <pc:docMk/>
            <pc:sldMk cId="4012291093" sldId="264"/>
            <ac:spMk id="3" creationId="{D8DED6BE-7C60-4E02-BAE8-DE171C861610}"/>
          </ac:spMkLst>
        </pc:spChg>
        <pc:spChg chg="add del">
          <ac:chgData name="Hampton, Peyton R CDT 2023" userId="0bcc70ce-59c1-40ea-8fbe-b825ca1212f0" providerId="ADAL" clId="{BF377CED-1DEC-4848-9EFD-F97319FC7818}" dt="2020-03-26T16:27:05.785" v="124" actId="26606"/>
          <ac:spMkLst>
            <pc:docMk/>
            <pc:sldMk cId="4012291093" sldId="264"/>
            <ac:spMk id="71" creationId="{3BCB5F6A-9EB0-40B0-9D13-3023E9A20508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73" creationId="{D6320AF9-619A-4175-865B-5663E1AEF4C5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79" creationId="{7E018740-5C2B-4A41-AC1A-7E68D1EC1954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81" creationId="{166F75A4-C475-4941-8EE2-B80A06A2C1BB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83" creationId="{A032553A-72E8-4B0D-8405-FF9771C9AF05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85" creationId="{765800AC-C3B9-498E-87BC-29FAE4C76B21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87" creationId="{1F9D6ACB-2FF4-49F9-978A-E0D5327FC635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89" creationId="{A5EC319D-0FEA-4B95-A3EA-01E35672C95B}"/>
          </ac:spMkLst>
        </pc:spChg>
        <pc:spChg chg="add">
          <ac:chgData name="Hampton, Peyton R CDT 2023" userId="0bcc70ce-59c1-40ea-8fbe-b825ca1212f0" providerId="ADAL" clId="{BF377CED-1DEC-4848-9EFD-F97319FC7818}" dt="2020-03-26T16:27:05.822" v="125" actId="26606"/>
          <ac:spMkLst>
            <pc:docMk/>
            <pc:sldMk cId="4012291093" sldId="264"/>
            <ac:spMk id="6148" creationId="{A65AC7D1-EAA9-48F5-B509-60A7F50BF703}"/>
          </ac:spMkLst>
        </pc:sp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4012291093" sldId="264"/>
            <ac:picMk id="4" creationId="{C00FF47B-DA53-4CA9-8A5C-BA6E7EA57C10}"/>
          </ac:picMkLst>
        </pc:picChg>
        <pc:picChg chg="add mod">
          <ac:chgData name="Hampton, Peyton R CDT 2023" userId="0bcc70ce-59c1-40ea-8fbe-b825ca1212f0" providerId="ADAL" clId="{BF377CED-1DEC-4848-9EFD-F97319FC7818}" dt="2020-03-26T16:27:05.822" v="125" actId="26606"/>
          <ac:picMkLst>
            <pc:docMk/>
            <pc:sldMk cId="4012291093" sldId="264"/>
            <ac:picMk id="6146" creationId="{2EFF089D-8371-442E-A83F-85448BA86543}"/>
          </ac:picMkLst>
        </pc:picChg>
        <pc:cxnChg chg="add">
          <ac:chgData name="Hampton, Peyton R CDT 2023" userId="0bcc70ce-59c1-40ea-8fbe-b825ca1212f0" providerId="ADAL" clId="{BF377CED-1DEC-4848-9EFD-F97319FC7818}" dt="2020-03-26T16:27:05.822" v="125" actId="26606"/>
          <ac:cxnSpMkLst>
            <pc:docMk/>
            <pc:sldMk cId="4012291093" sldId="264"/>
            <ac:cxnSpMk id="75" creationId="{063B6EC6-D752-4EE7-908B-F8F19E8C7FEA}"/>
          </ac:cxnSpMkLst>
        </pc:cxnChg>
        <pc:cxnChg chg="add">
          <ac:chgData name="Hampton, Peyton R CDT 2023" userId="0bcc70ce-59c1-40ea-8fbe-b825ca1212f0" providerId="ADAL" clId="{BF377CED-1DEC-4848-9EFD-F97319FC7818}" dt="2020-03-26T16:27:05.822" v="125" actId="26606"/>
          <ac:cxnSpMkLst>
            <pc:docMk/>
            <pc:sldMk cId="4012291093" sldId="264"/>
            <ac:cxnSpMk id="77" creationId="{EFECD4E8-AD3E-4228-82A2-9461958EA94D}"/>
          </ac:cxnSpMkLst>
        </pc:cxnChg>
      </pc:sldChg>
      <pc:sldChg chg="addSp modSp add modTransition">
        <pc:chgData name="Hampton, Peyton R CDT 2023" userId="0bcc70ce-59c1-40ea-8fbe-b825ca1212f0" providerId="ADAL" clId="{BF377CED-1DEC-4848-9EFD-F97319FC7818}" dt="2020-03-26T18:26:13.317" v="421"/>
        <pc:sldMkLst>
          <pc:docMk/>
          <pc:sldMk cId="3945896616" sldId="265"/>
        </pc:sldMkLst>
        <pc:spChg chg="mod">
          <ac:chgData name="Hampton, Peyton R CDT 2023" userId="0bcc70ce-59c1-40ea-8fbe-b825ca1212f0" providerId="ADAL" clId="{BF377CED-1DEC-4848-9EFD-F97319FC7818}" dt="2020-03-26T16:27:31.090" v="148" actId="20577"/>
          <ac:spMkLst>
            <pc:docMk/>
            <pc:sldMk cId="3945896616" sldId="265"/>
            <ac:spMk id="2" creationId="{B7CD3F8F-E538-4698-A5BE-40ABA7696487}"/>
          </ac:spMkLst>
        </pc:spChg>
        <pc:spChg chg="mod">
          <ac:chgData name="Hampton, Peyton R CDT 2023" userId="0bcc70ce-59c1-40ea-8fbe-b825ca1212f0" providerId="ADAL" clId="{BF377CED-1DEC-4848-9EFD-F97319FC7818}" dt="2020-03-26T16:34:28.908" v="163" actId="20577"/>
          <ac:spMkLst>
            <pc:docMk/>
            <pc:sldMk cId="3945896616" sldId="265"/>
            <ac:spMk id="3" creationId="{63C17DA4-735E-432F-86F5-A68889E27666}"/>
          </ac:spMkLst>
        </pc:spChg>
        <pc:picChg chg="add mod">
          <ac:chgData name="Hampton, Peyton R CDT 2023" userId="0bcc70ce-59c1-40ea-8fbe-b825ca1212f0" providerId="ADAL" clId="{BF377CED-1DEC-4848-9EFD-F97319FC7818}" dt="2020-03-26T18:26:13.317" v="421"/>
          <ac:picMkLst>
            <pc:docMk/>
            <pc:sldMk cId="3945896616" sldId="265"/>
            <ac:picMk id="4" creationId="{6A6692DA-9277-4702-884B-46CF2FD2997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4495-F6EA-44BA-BE83-45587B6AD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3951" y="1680201"/>
            <a:ext cx="4410051" cy="2367559"/>
          </a:xfrm>
        </p:spPr>
        <p:txBody>
          <a:bodyPr>
            <a:normAutofit/>
          </a:bodyPr>
          <a:lstStyle/>
          <a:p>
            <a:r>
              <a:rPr lang="en-US"/>
              <a:t>Mark Twain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725B8E-CC2A-4FBC-A8E4-D44A80C6E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3283" y="4047760"/>
            <a:ext cx="4410719" cy="1096899"/>
          </a:xfrm>
        </p:spPr>
        <p:txBody>
          <a:bodyPr>
            <a:normAutofit/>
          </a:bodyPr>
          <a:lstStyle/>
          <a:p>
            <a:r>
              <a:rPr lang="en-US"/>
              <a:t>By: Peyton Hampton</a:t>
            </a:r>
            <a:endParaRPr lang="en-US" dirty="0"/>
          </a:p>
        </p:txBody>
      </p:sp>
      <p:pic>
        <p:nvPicPr>
          <p:cNvPr id="1026" name="Picture 2" descr="Samuel Langhorne Clemens">
            <a:extLst>
              <a:ext uri="{FF2B5EF4-FFF2-40B4-BE49-F238E27FC236}">
                <a16:creationId xmlns:a16="http://schemas.microsoft.com/office/drawing/2014/main" id="{FA7E9342-4554-4A50-AE2E-1C718DFF8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894"/>
          <a:stretch/>
        </p:blipFill>
        <p:spPr bwMode="auto">
          <a:xfrm>
            <a:off x="908924" y="998177"/>
            <a:ext cx="4201556" cy="486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EAED029-87EB-4052-974E-C6A0F7DA10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7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79"/>
    </mc:Choice>
    <mc:Fallback>
      <p:transition spd="slow" advTm="9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CCF64-8A08-40FB-A3B5-EE099396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Mark Twain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5A871-02D2-40D7-8217-FB3DB804F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Born November 30, 1835</a:t>
            </a:r>
          </a:p>
          <a:p>
            <a:r>
              <a:rPr lang="en-US" sz="2400" dirty="0"/>
              <a:t>Born in Florida, Missouri</a:t>
            </a:r>
          </a:p>
          <a:p>
            <a:r>
              <a:rPr lang="en-US" sz="2400" dirty="0"/>
              <a:t>One of the greats of American writers</a:t>
            </a:r>
          </a:p>
          <a:p>
            <a:r>
              <a:rPr lang="en-US" sz="2400" dirty="0"/>
              <a:t>Real name was Samuel Clemens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D4CD19-818B-4339-93F6-4DE3F0A9F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26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481"/>
    </mc:Choice>
    <mc:Fallback>
      <p:transition spd="slow" advTm="45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2CCD3-F7AA-46C7-8CC2-6837ACDE5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Early Life</a:t>
            </a:r>
          </a:p>
        </p:txBody>
      </p:sp>
      <p:pic>
        <p:nvPicPr>
          <p:cNvPr id="4098" name="Picture 2" descr="View of Hannibal, Missouri">
            <a:extLst>
              <a:ext uri="{FF2B5EF4-FFF2-40B4-BE49-F238E27FC236}">
                <a16:creationId xmlns:a16="http://schemas.microsoft.com/office/drawing/2014/main" id="{C0862A1A-2E96-4E68-8B54-BFBBE0F0B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251" y="1786111"/>
            <a:ext cx="3856774" cy="337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23391-CB8E-4EC7-8FFF-4ADF9DFE4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Samuel was the 6</a:t>
            </a:r>
            <a:r>
              <a:rPr lang="en-US" sz="1700" baseline="30000">
                <a:solidFill>
                  <a:srgbClr val="FFFFFF"/>
                </a:solidFill>
              </a:rPr>
              <a:t>th</a:t>
            </a:r>
            <a:r>
              <a:rPr lang="en-US" sz="1700">
                <a:solidFill>
                  <a:srgbClr val="FFFFFF"/>
                </a:solidFill>
              </a:rPr>
              <a:t> of 7 children of John Clemens and Jane Lampton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At age 4 he and his family moved to Hannibal, Missouri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Family struggled financially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Father died in 1847, making things ever harder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Took on several jobs at age 12 to help family with financial burden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FFFFFF"/>
                </a:solidFill>
              </a:rPr>
              <a:t>Eventually became a typesetter and editorial assistant</a:t>
            </a:r>
          </a:p>
          <a:p>
            <a:pPr>
              <a:lnSpc>
                <a:spcPct val="90000"/>
              </a:lnSpc>
            </a:pPr>
            <a:endParaRPr lang="en-US" sz="17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17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1700">
              <a:solidFill>
                <a:srgbClr val="FFFFFF"/>
              </a:solidFill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C5BC9CA-1459-4FD1-A60F-4290964F1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20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323"/>
    </mc:Choice>
    <mc:Fallback>
      <p:transition spd="slow" advTm="114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B3E38-CEFD-4BE8-A85B-B5397CBF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 dirty="0"/>
              <a:t>Entering Adulthood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E1C79-FAF5-4A62-9A5C-6CC3BF027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74932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/>
              <a:t>At age 18 Samuel Clemens worked in various cities as a typesetter 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St. Louis, New York City, Philadelphia</a:t>
            </a:r>
          </a:p>
          <a:p>
            <a:pPr>
              <a:lnSpc>
                <a:spcPct val="90000"/>
              </a:lnSpc>
            </a:pPr>
            <a:r>
              <a:rPr lang="en-US" sz="1500"/>
              <a:t>Samuel decides to board a steamboat headed for New Orleans at age 22</a:t>
            </a:r>
          </a:p>
          <a:p>
            <a:pPr>
              <a:lnSpc>
                <a:spcPct val="90000"/>
              </a:lnSpc>
            </a:pPr>
            <a:r>
              <a:rPr lang="en-US" sz="1500"/>
              <a:t>Ends up training to become a steamboat pilot and eventually does</a:t>
            </a:r>
          </a:p>
          <a:p>
            <a:pPr>
              <a:lnSpc>
                <a:spcPct val="90000"/>
              </a:lnSpc>
            </a:pPr>
            <a:r>
              <a:rPr lang="en-US" sz="1500"/>
              <a:t>Worked as a pilot on the Mississippi for several years until the outbreak of the Civil War</a:t>
            </a:r>
          </a:p>
          <a:p>
            <a:pPr>
              <a:lnSpc>
                <a:spcPct val="90000"/>
              </a:lnSpc>
            </a:pPr>
            <a:r>
              <a:rPr lang="en-US" sz="1500"/>
              <a:t>Joins the Marion Rangers on the side of the Confederates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Breaks apart within a couples weeks into the war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/>
          </a:p>
        </p:txBody>
      </p:sp>
      <p:pic>
        <p:nvPicPr>
          <p:cNvPr id="3074" name="Picture 2" descr="Steamboat on the Mississippi River">
            <a:extLst>
              <a:ext uri="{FF2B5EF4-FFF2-40B4-BE49-F238E27FC236}">
                <a16:creationId xmlns:a16="http://schemas.microsoft.com/office/drawing/2014/main" id="{D69BAA1F-C720-4F54-9278-9EB47F800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137" y="2159331"/>
            <a:ext cx="4204989" cy="256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1139602-7686-4E78-929B-456E36F961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3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845"/>
    </mc:Choice>
    <mc:Fallback>
      <p:transition spd="slow" advTm="133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1A07B-99FE-45E1-9519-5F8839DC6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8590-31D4-4EAF-917D-3B31BC10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the war, he moves to Nevada with his brother</a:t>
            </a:r>
          </a:p>
          <a:p>
            <a:r>
              <a:rPr lang="en-US" dirty="0"/>
              <a:t>Tries gold mining </a:t>
            </a:r>
          </a:p>
          <a:p>
            <a:r>
              <a:rPr lang="en-US" dirty="0"/>
              <a:t>Returns to journalism</a:t>
            </a:r>
          </a:p>
          <a:p>
            <a:pPr lvl="1"/>
            <a:r>
              <a:rPr lang="en-US" dirty="0"/>
              <a:t>Develops pen name Mark Twain</a:t>
            </a:r>
          </a:p>
          <a:p>
            <a:endParaRPr lang="en-US" dirty="0"/>
          </a:p>
        </p:txBody>
      </p:sp>
      <p:pic>
        <p:nvPicPr>
          <p:cNvPr id="5122" name="Picture 2" descr="Mark Twain's Signature">
            <a:extLst>
              <a:ext uri="{FF2B5EF4-FFF2-40B4-BE49-F238E27FC236}">
                <a16:creationId xmlns:a16="http://schemas.microsoft.com/office/drawing/2014/main" id="{2F329614-0EF7-43BD-AC07-5188B57AC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05" y="4445000"/>
            <a:ext cx="6175375" cy="197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73519C1-7AF9-491C-8ED4-96AD6B7A63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0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505"/>
    </mc:Choice>
    <mc:Fallback>
      <p:transition spd="slow" advTm="76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1D114-71F1-4F24-86B1-FDEFC489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Famous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1F4F6-2B60-43FF-9591-3378B675F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Adventures of Huckleberry Fin</a:t>
            </a:r>
          </a:p>
          <a:p>
            <a:r>
              <a:rPr lang="en-US" dirty="0"/>
              <a:t>The Adventures of Tom Sawyer</a:t>
            </a:r>
          </a:p>
          <a:p>
            <a:r>
              <a:rPr lang="en-US" dirty="0"/>
              <a:t>The Celebrated Jumping Frog of Calaveras County</a:t>
            </a:r>
          </a:p>
          <a:p>
            <a:r>
              <a:rPr lang="en-US" dirty="0"/>
              <a:t>The Innocents Abroad</a:t>
            </a:r>
          </a:p>
          <a:p>
            <a:r>
              <a:rPr lang="en-US" dirty="0"/>
              <a:t>The Prince and the Pauper</a:t>
            </a:r>
          </a:p>
          <a:p>
            <a:r>
              <a:rPr lang="en-US" dirty="0"/>
              <a:t>The Gilded Age</a:t>
            </a:r>
          </a:p>
          <a:p>
            <a:r>
              <a:rPr lang="en-US" dirty="0"/>
              <a:t>Many, many more…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6428C20-FB34-436F-89D8-F434F91E4D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0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57"/>
    </mc:Choice>
    <mc:Fallback>
      <p:transition spd="slow" advTm="60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E5AE1-DD9E-4A13-9225-FBA3C5B78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24F32-C67D-43EE-B773-E177B2FCB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Married Olivia Langdon in 1870</a:t>
            </a:r>
          </a:p>
          <a:p>
            <a:r>
              <a:rPr lang="en-US" dirty="0">
                <a:solidFill>
                  <a:schemeClr val="bg1"/>
                </a:solidFill>
              </a:rPr>
              <a:t>Had 4 children together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Langdon, Susy, Clara, Jean</a:t>
            </a:r>
          </a:p>
          <a:p>
            <a:r>
              <a:rPr lang="en-US" dirty="0">
                <a:solidFill>
                  <a:schemeClr val="bg1"/>
                </a:solidFill>
              </a:rPr>
              <a:t>Lived in Hartford Connecticut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lemens's house in Hartford">
            <a:extLst>
              <a:ext uri="{FF2B5EF4-FFF2-40B4-BE49-F238E27FC236}">
                <a16:creationId xmlns:a16="http://schemas.microsoft.com/office/drawing/2014/main" id="{C6E5EE74-3791-44F8-BA42-7B2AC0ED3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1262472"/>
            <a:ext cx="5143500" cy="432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E4CF9AF-8DD8-498F-8266-C7E3A81C25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6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742"/>
    </mc:Choice>
    <mc:Fallback>
      <p:transition spd="slow" advTm="42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7EAD3-7DB3-48EE-96B4-83FA26E4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Struggles and Hardships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A33D4-0935-43FA-87B3-F7A790FF2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Failed businessman</a:t>
            </a:r>
          </a:p>
          <a:p>
            <a:r>
              <a:rPr lang="en-US" dirty="0"/>
              <a:t>First and only son Langdon died as an young child due to </a:t>
            </a:r>
            <a:r>
              <a:rPr lang="en-US" dirty="0" err="1"/>
              <a:t>diptheria</a:t>
            </a:r>
            <a:r>
              <a:rPr lang="en-US" dirty="0"/>
              <a:t> </a:t>
            </a:r>
          </a:p>
          <a:p>
            <a:r>
              <a:rPr lang="en-US" dirty="0"/>
              <a:t>Daughter Susy died of Meningitis in 1896</a:t>
            </a:r>
          </a:p>
          <a:p>
            <a:r>
              <a:rPr lang="en-US" dirty="0"/>
              <a:t>Soon after Susy passed, his wife and other daughter, Olivia and Jean died</a:t>
            </a:r>
          </a:p>
          <a:p>
            <a:r>
              <a:rPr lang="en-US" dirty="0"/>
              <a:t>Wife died in a fight with illness</a:t>
            </a:r>
          </a:p>
          <a:p>
            <a:r>
              <a:rPr lang="en-US" dirty="0"/>
              <a:t>Jean suffered from epilepsy but died because of heart issues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BDB615C-5073-4B45-88F6-73A58FB58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6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073"/>
    </mc:Choice>
    <mc:Fallback>
      <p:transition spd="slow" advTm="128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7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A9EBE6-F0E7-466C-BDB4-CA905A95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End</a:t>
            </a:r>
          </a:p>
        </p:txBody>
      </p:sp>
      <p:pic>
        <p:nvPicPr>
          <p:cNvPr id="6146" name="Picture 2" descr="Mark Twain in 1890">
            <a:extLst>
              <a:ext uri="{FF2B5EF4-FFF2-40B4-BE49-F238E27FC236}">
                <a16:creationId xmlns:a16="http://schemas.microsoft.com/office/drawing/2014/main" id="{2EFF089D-8371-442E-A83F-85448BA86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5726" y="1168399"/>
            <a:ext cx="2719823" cy="461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ED6BE-7C60-4E02-BAE8-DE171C861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Mark Twain died April 21, 1910</a:t>
            </a:r>
          </a:p>
          <a:p>
            <a:r>
              <a:rPr lang="en-US" dirty="0">
                <a:solidFill>
                  <a:srgbClr val="FFFFFF"/>
                </a:solidFill>
              </a:rPr>
              <a:t>He’s regarded as one of the greatest all time in American Literature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00FF47B-DA53-4CA9-8A5C-BA6E7EA57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91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16"/>
    </mc:Choice>
    <mc:Fallback>
      <p:transition spd="slow" advTm="29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3F8F-E538-4698-A5BE-40ABA7696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17DA4-735E-432F-86F5-A68889E27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Anirudh. “10 Most Famous Works of </a:t>
            </a:r>
            <a:r>
              <a:rPr lang="en-US" dirty="0" err="1"/>
              <a:t>Armerican</a:t>
            </a:r>
            <a:r>
              <a:rPr lang="en-US" dirty="0"/>
              <a:t> Writer Mark Twain.” </a:t>
            </a:r>
            <a:r>
              <a:rPr lang="en-US" i="1" dirty="0" err="1"/>
              <a:t>Learnodo</a:t>
            </a:r>
            <a:r>
              <a:rPr lang="en-US" i="1" dirty="0"/>
              <a:t>    		</a:t>
            </a:r>
            <a:r>
              <a:rPr lang="en-US" i="1" dirty="0" err="1"/>
              <a:t>Newtonic</a:t>
            </a:r>
            <a:r>
              <a:rPr lang="en-US" dirty="0"/>
              <a:t>, 9 Sept. 2018, learnodo-newtonic.com/mark-twain-famous-books.</a:t>
            </a:r>
          </a:p>
          <a:p>
            <a:pPr marL="0" indent="0">
              <a:buNone/>
            </a:pPr>
            <a:r>
              <a:rPr lang="en-US" dirty="0"/>
              <a:t>Trout, </a:t>
            </a:r>
            <a:r>
              <a:rPr lang="en-US" dirty="0" err="1"/>
              <a:t>Carlynn</a:t>
            </a:r>
            <a:r>
              <a:rPr lang="en-US" dirty="0"/>
              <a:t>. “Samuel L. Clemens (1835 - 1910).” </a:t>
            </a:r>
            <a:r>
              <a:rPr lang="en-US" i="1" dirty="0"/>
              <a:t>Historic Missourians</a:t>
            </a:r>
            <a:r>
              <a:rPr lang="en-US" dirty="0"/>
              <a:t>, The 	State Historical Society of Missouri, 	historicmissourians.shsmo.org/</a:t>
            </a:r>
            <a:r>
              <a:rPr lang="en-US" dirty="0" err="1"/>
              <a:t>historicmissourians</a:t>
            </a:r>
            <a:r>
              <a:rPr lang="en-US" dirty="0"/>
              <a:t>/name/c/</a:t>
            </a:r>
            <a:r>
              <a:rPr lang="en-US" dirty="0" err="1"/>
              <a:t>clemens</a:t>
            </a:r>
            <a:r>
              <a:rPr lang="en-US" dirty="0"/>
              <a:t>/#</a:t>
            </a:r>
            <a:r>
              <a:rPr lang="en-US" dirty="0" err="1"/>
              <a:t>sectio</a:t>
            </a:r>
            <a:r>
              <a:rPr lang="en-US" dirty="0"/>
              <a:t>	n5.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A6692DA-9277-4702-884B-46CF2FD299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9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8"/>
    </mc:Choice>
    <mc:Fallback>
      <p:transition spd="slow" advTm="4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D2B2AECF4BAE4C826ECD22519D5DF1" ma:contentTypeVersion="10" ma:contentTypeDescription="Create a new document." ma:contentTypeScope="" ma:versionID="10beadbe865e42ee76e6b827dbd6947b">
  <xsd:schema xmlns:xsd="http://www.w3.org/2001/XMLSchema" xmlns:xs="http://www.w3.org/2001/XMLSchema" xmlns:p="http://schemas.microsoft.com/office/2006/metadata/properties" xmlns:ns3="4a0f72fb-1c62-4f06-8bfc-5beb35bdadc9" xmlns:ns4="064487a2-224e-426a-bccd-b3ed1ae54a3a" targetNamespace="http://schemas.microsoft.com/office/2006/metadata/properties" ma:root="true" ma:fieldsID="8265cfd1026294489eec213ccf5a32db" ns3:_="" ns4:_="">
    <xsd:import namespace="4a0f72fb-1c62-4f06-8bfc-5beb35bdadc9"/>
    <xsd:import namespace="064487a2-224e-426a-bccd-b3ed1ae54a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f72fb-1c62-4f06-8bfc-5beb35bdad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487a2-224e-426a-bccd-b3ed1ae54a3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ECE5C50-1AB5-4CDA-9F08-BAA51A11DD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f72fb-1c62-4f06-8bfc-5beb35bdadc9"/>
    <ds:schemaRef ds:uri="064487a2-224e-426a-bccd-b3ed1ae54a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D86BDB-6087-4288-AFFD-DAC03EB69E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93A239-F78B-45E0-B144-D7CFAB5968A9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064487a2-224e-426a-bccd-b3ed1ae54a3a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a0f72fb-1c62-4f06-8bfc-5beb35bdadc9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345</Words>
  <Application>Microsoft Office PowerPoint</Application>
  <PresentationFormat>Widescreen</PresentationFormat>
  <Paragraphs>54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Mark Twain</vt:lpstr>
      <vt:lpstr>About Mark Twain</vt:lpstr>
      <vt:lpstr>Early Life</vt:lpstr>
      <vt:lpstr>Entering Adulthood</vt:lpstr>
      <vt:lpstr>Adulthood</vt:lpstr>
      <vt:lpstr>Famous Works</vt:lpstr>
      <vt:lpstr>Family</vt:lpstr>
      <vt:lpstr>Struggles and Hardships</vt:lpstr>
      <vt:lpstr>The End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 Twain</dc:title>
  <dc:creator>Hampton, Peyton R CDT 2023</dc:creator>
  <cp:lastModifiedBy>Hampton, Peyton R CDT 2023</cp:lastModifiedBy>
  <cp:revision>1</cp:revision>
  <dcterms:created xsi:type="dcterms:W3CDTF">2020-03-26T16:27:05Z</dcterms:created>
  <dcterms:modified xsi:type="dcterms:W3CDTF">2020-03-26T18:27:43Z</dcterms:modified>
</cp:coreProperties>
</file>