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48854-05A1-4ED2-AF14-2C34DBCD5681}" v="27" dt="2020-03-22T22:04:24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dner, Timothy A CDT 2023" userId="42da1567-1583-4492-a20e-f4954bfc8b73" providerId="ADAL" clId="{61648854-05A1-4ED2-AF14-2C34DBCD5681}"/>
    <pc:docChg chg="modSld">
      <pc:chgData name="Widner, Timothy A CDT 2023" userId="42da1567-1583-4492-a20e-f4954bfc8b73" providerId="ADAL" clId="{61648854-05A1-4ED2-AF14-2C34DBCD5681}" dt="2020-03-22T22:04:24.111" v="29"/>
      <pc:docMkLst>
        <pc:docMk/>
      </pc:docMkLst>
      <pc:sldChg chg="addSp delSp modSp">
        <pc:chgData name="Widner, Timothy A CDT 2023" userId="42da1567-1583-4492-a20e-f4954bfc8b73" providerId="ADAL" clId="{61648854-05A1-4ED2-AF14-2C34DBCD5681}" dt="2020-03-22T20:49:55.122" v="7"/>
        <pc:sldMkLst>
          <pc:docMk/>
          <pc:sldMk cId="53952309" sldId="256"/>
        </pc:sldMkLst>
        <pc:picChg chg="add del mod">
          <ac:chgData name="Widner, Timothy A CDT 2023" userId="42da1567-1583-4492-a20e-f4954bfc8b73" providerId="ADAL" clId="{61648854-05A1-4ED2-AF14-2C34DBCD5681}" dt="2020-03-22T20:48:10.817" v="4"/>
          <ac:picMkLst>
            <pc:docMk/>
            <pc:sldMk cId="53952309" sldId="256"/>
            <ac:picMk id="4" creationId="{10A81493-63AC-46AF-A985-00E15467D829}"/>
          </ac:picMkLst>
        </pc:picChg>
        <pc:picChg chg="add del mod">
          <ac:chgData name="Widner, Timothy A CDT 2023" userId="42da1567-1583-4492-a20e-f4954bfc8b73" providerId="ADAL" clId="{61648854-05A1-4ED2-AF14-2C34DBCD5681}" dt="2020-03-22T20:49:00.039" v="5"/>
          <ac:picMkLst>
            <pc:docMk/>
            <pc:sldMk cId="53952309" sldId="256"/>
            <ac:picMk id="5" creationId="{2E4B3219-DB5D-4A42-8E2E-B50CB186814F}"/>
          </ac:picMkLst>
        </pc:picChg>
        <pc:picChg chg="add del mod">
          <ac:chgData name="Widner, Timothy A CDT 2023" userId="42da1567-1583-4492-a20e-f4954bfc8b73" providerId="ADAL" clId="{61648854-05A1-4ED2-AF14-2C34DBCD5681}" dt="2020-03-22T20:49:28.324" v="6"/>
          <ac:picMkLst>
            <pc:docMk/>
            <pc:sldMk cId="53952309" sldId="256"/>
            <ac:picMk id="6" creationId="{E8C3A468-6B32-4C39-8308-0507C2D37701}"/>
          </ac:picMkLst>
        </pc:picChg>
        <pc:picChg chg="add del mod">
          <ac:chgData name="Widner, Timothy A CDT 2023" userId="42da1567-1583-4492-a20e-f4954bfc8b73" providerId="ADAL" clId="{61648854-05A1-4ED2-AF14-2C34DBCD5681}" dt="2020-03-22T20:49:55.122" v="7"/>
          <ac:picMkLst>
            <pc:docMk/>
            <pc:sldMk cId="53952309" sldId="256"/>
            <ac:picMk id="7" creationId="{C3150DA5-5AB0-4E85-9056-67676AE40671}"/>
          </ac:picMkLst>
        </pc:picChg>
        <pc:picChg chg="add mod">
          <ac:chgData name="Widner, Timothy A CDT 2023" userId="42da1567-1583-4492-a20e-f4954bfc8b73" providerId="ADAL" clId="{61648854-05A1-4ED2-AF14-2C34DBCD5681}" dt="2020-03-22T20:49:55.122" v="7"/>
          <ac:picMkLst>
            <pc:docMk/>
            <pc:sldMk cId="53952309" sldId="256"/>
            <ac:picMk id="8" creationId="{C14308F8-BA9F-4284-953B-50EFD777E3D9}"/>
          </ac:picMkLst>
        </pc:picChg>
      </pc:sldChg>
      <pc:sldChg chg="addSp delSp modSp modTransition modAnim">
        <pc:chgData name="Widner, Timothy A CDT 2023" userId="42da1567-1583-4492-a20e-f4954bfc8b73" providerId="ADAL" clId="{61648854-05A1-4ED2-AF14-2C34DBCD5681}" dt="2020-03-22T22:04:24.111" v="29"/>
        <pc:sldMkLst>
          <pc:docMk/>
          <pc:sldMk cId="3839495106" sldId="257"/>
        </pc:sldMkLst>
        <pc:picChg chg="add del mod">
          <ac:chgData name="Widner, Timothy A CDT 2023" userId="42da1567-1583-4492-a20e-f4954bfc8b73" providerId="ADAL" clId="{61648854-05A1-4ED2-AF14-2C34DBCD5681}" dt="2020-03-22T20:52:15.285" v="9"/>
          <ac:picMkLst>
            <pc:docMk/>
            <pc:sldMk cId="3839495106" sldId="257"/>
            <ac:picMk id="4" creationId="{021E4372-27F3-431A-9C4D-1998B0B93FE9}"/>
          </ac:picMkLst>
        </pc:picChg>
        <pc:picChg chg="add del mod">
          <ac:chgData name="Widner, Timothy A CDT 2023" userId="42da1567-1583-4492-a20e-f4954bfc8b73" providerId="ADAL" clId="{61648854-05A1-4ED2-AF14-2C34DBCD5681}" dt="2020-03-22T20:55:37.908" v="10"/>
          <ac:picMkLst>
            <pc:docMk/>
            <pc:sldMk cId="3839495106" sldId="257"/>
            <ac:picMk id="5" creationId="{F4A3F125-022E-4B89-9946-07C12055EAAD}"/>
          </ac:picMkLst>
        </pc:picChg>
        <pc:picChg chg="add del mod">
          <ac:chgData name="Widner, Timothy A CDT 2023" userId="42da1567-1583-4492-a20e-f4954bfc8b73" providerId="ADAL" clId="{61648854-05A1-4ED2-AF14-2C34DBCD5681}" dt="2020-03-22T20:56:02.528" v="11"/>
          <ac:picMkLst>
            <pc:docMk/>
            <pc:sldMk cId="3839495106" sldId="257"/>
            <ac:picMk id="6" creationId="{5B1C9594-5793-491E-A301-F86494886BCE}"/>
          </ac:picMkLst>
        </pc:picChg>
        <pc:picChg chg="add del mod">
          <ac:chgData name="Widner, Timothy A CDT 2023" userId="42da1567-1583-4492-a20e-f4954bfc8b73" providerId="ADAL" clId="{61648854-05A1-4ED2-AF14-2C34DBCD5681}" dt="2020-03-22T20:59:11.504" v="12"/>
          <ac:picMkLst>
            <pc:docMk/>
            <pc:sldMk cId="3839495106" sldId="257"/>
            <ac:picMk id="7" creationId="{2AD8DC64-9E74-4B5D-8179-5F08866266A7}"/>
          </ac:picMkLst>
        </pc:picChg>
        <pc:picChg chg="add del mod">
          <ac:chgData name="Widner, Timothy A CDT 2023" userId="42da1567-1583-4492-a20e-f4954bfc8b73" providerId="ADAL" clId="{61648854-05A1-4ED2-AF14-2C34DBCD5681}" dt="2020-03-22T21:00:24.591" v="13"/>
          <ac:picMkLst>
            <pc:docMk/>
            <pc:sldMk cId="3839495106" sldId="257"/>
            <ac:picMk id="8" creationId="{EE2E6DD4-D0A3-4F9E-9B46-EF35B1309606}"/>
          </ac:picMkLst>
        </pc:picChg>
        <pc:picChg chg="add del mod">
          <ac:chgData name="Widner, Timothy A CDT 2023" userId="42da1567-1583-4492-a20e-f4954bfc8b73" providerId="ADAL" clId="{61648854-05A1-4ED2-AF14-2C34DBCD5681}" dt="2020-03-22T21:00:30.022" v="14"/>
          <ac:picMkLst>
            <pc:docMk/>
            <pc:sldMk cId="3839495106" sldId="257"/>
            <ac:picMk id="9" creationId="{877DC454-F187-457C-988E-ACE49737852E}"/>
          </ac:picMkLst>
        </pc:picChg>
        <pc:picChg chg="add del mod">
          <ac:chgData name="Widner, Timothy A CDT 2023" userId="42da1567-1583-4492-a20e-f4954bfc8b73" providerId="ADAL" clId="{61648854-05A1-4ED2-AF14-2C34DBCD5681}" dt="2020-03-22T21:59:22.673" v="28"/>
          <ac:picMkLst>
            <pc:docMk/>
            <pc:sldMk cId="3839495106" sldId="257"/>
            <ac:picMk id="10" creationId="{9DEC27C4-B725-412C-9323-4A43C289C4BB}"/>
          </ac:picMkLst>
        </pc:picChg>
        <pc:picChg chg="add del mod">
          <ac:chgData name="Widner, Timothy A CDT 2023" userId="42da1567-1583-4492-a20e-f4954bfc8b73" providerId="ADAL" clId="{61648854-05A1-4ED2-AF14-2C34DBCD5681}" dt="2020-03-22T22:04:24.111" v="29"/>
          <ac:picMkLst>
            <pc:docMk/>
            <pc:sldMk cId="3839495106" sldId="257"/>
            <ac:picMk id="11" creationId="{81316DF6-4559-4EB3-AD77-812ECED10D5C}"/>
          </ac:picMkLst>
        </pc:picChg>
        <pc:picChg chg="add mod">
          <ac:chgData name="Widner, Timothy A CDT 2023" userId="42da1567-1583-4492-a20e-f4954bfc8b73" providerId="ADAL" clId="{61648854-05A1-4ED2-AF14-2C34DBCD5681}" dt="2020-03-22T22:04:24.111" v="29"/>
          <ac:picMkLst>
            <pc:docMk/>
            <pc:sldMk cId="3839495106" sldId="257"/>
            <ac:picMk id="12" creationId="{F29C3423-6428-4841-858A-C3746CA2877E}"/>
          </ac:picMkLst>
        </pc:picChg>
      </pc:sldChg>
      <pc:sldChg chg="addSp delSp modSp modTransition modAnim">
        <pc:chgData name="Widner, Timothy A CDT 2023" userId="42da1567-1583-4492-a20e-f4954bfc8b73" providerId="ADAL" clId="{61648854-05A1-4ED2-AF14-2C34DBCD5681}" dt="2020-03-22T21:12:19.654" v="20"/>
        <pc:sldMkLst>
          <pc:docMk/>
          <pc:sldMk cId="490531232" sldId="258"/>
        </pc:sldMkLst>
        <pc:picChg chg="add del mod">
          <ac:chgData name="Widner, Timothy A CDT 2023" userId="42da1567-1583-4492-a20e-f4954bfc8b73" providerId="ADAL" clId="{61648854-05A1-4ED2-AF14-2C34DBCD5681}" dt="2020-03-22T21:00:36.389" v="15"/>
          <ac:picMkLst>
            <pc:docMk/>
            <pc:sldMk cId="490531232" sldId="258"/>
            <ac:picMk id="4" creationId="{37B86293-382F-4C6D-98C8-DD6394D8C0DF}"/>
          </ac:picMkLst>
        </pc:picChg>
        <pc:picChg chg="add del mod">
          <ac:chgData name="Widner, Timothy A CDT 2023" userId="42da1567-1583-4492-a20e-f4954bfc8b73" providerId="ADAL" clId="{61648854-05A1-4ED2-AF14-2C34DBCD5681}" dt="2020-03-22T21:10:29.458" v="18"/>
          <ac:picMkLst>
            <pc:docMk/>
            <pc:sldMk cId="490531232" sldId="258"/>
            <ac:picMk id="5" creationId="{CE7CD44E-4FE0-4576-BE5A-A74E20E41C5D}"/>
          </ac:picMkLst>
        </pc:picChg>
        <pc:picChg chg="add del mod">
          <ac:chgData name="Widner, Timothy A CDT 2023" userId="42da1567-1583-4492-a20e-f4954bfc8b73" providerId="ADAL" clId="{61648854-05A1-4ED2-AF14-2C34DBCD5681}" dt="2020-03-22T21:10:39.975" v="19"/>
          <ac:picMkLst>
            <pc:docMk/>
            <pc:sldMk cId="490531232" sldId="258"/>
            <ac:picMk id="6" creationId="{E95126DF-C1B8-4687-A872-6F37CF88EF8C}"/>
          </ac:picMkLst>
        </pc:picChg>
        <pc:picChg chg="add del mod">
          <ac:chgData name="Widner, Timothy A CDT 2023" userId="42da1567-1583-4492-a20e-f4954bfc8b73" providerId="ADAL" clId="{61648854-05A1-4ED2-AF14-2C34DBCD5681}" dt="2020-03-22T21:12:19.654" v="20"/>
          <ac:picMkLst>
            <pc:docMk/>
            <pc:sldMk cId="490531232" sldId="258"/>
            <ac:picMk id="7" creationId="{82A88083-E89A-49C9-BBD3-C3C195EF0BD4}"/>
          </ac:picMkLst>
        </pc:picChg>
        <pc:picChg chg="add mod">
          <ac:chgData name="Widner, Timothy A CDT 2023" userId="42da1567-1583-4492-a20e-f4954bfc8b73" providerId="ADAL" clId="{61648854-05A1-4ED2-AF14-2C34DBCD5681}" dt="2020-03-22T21:12:19.654" v="20"/>
          <ac:picMkLst>
            <pc:docMk/>
            <pc:sldMk cId="490531232" sldId="258"/>
            <ac:picMk id="8" creationId="{A80D8B48-7B4E-4470-8EE3-9CBDD0835822}"/>
          </ac:picMkLst>
        </pc:picChg>
      </pc:sldChg>
      <pc:sldChg chg="addSp modSp">
        <pc:chgData name="Widner, Timothy A CDT 2023" userId="42da1567-1583-4492-a20e-f4954bfc8b73" providerId="ADAL" clId="{61648854-05A1-4ED2-AF14-2C34DBCD5681}" dt="2020-03-22T21:27:41.303" v="21"/>
        <pc:sldMkLst>
          <pc:docMk/>
          <pc:sldMk cId="2746496816" sldId="259"/>
        </pc:sldMkLst>
        <pc:picChg chg="add mod">
          <ac:chgData name="Widner, Timothy A CDT 2023" userId="42da1567-1583-4492-a20e-f4954bfc8b73" providerId="ADAL" clId="{61648854-05A1-4ED2-AF14-2C34DBCD5681}" dt="2020-03-22T21:27:41.303" v="21"/>
          <ac:picMkLst>
            <pc:docMk/>
            <pc:sldMk cId="2746496816" sldId="259"/>
            <ac:picMk id="4" creationId="{135BE623-6906-4860-94C6-5E2BD9DF8B1F}"/>
          </ac:picMkLst>
        </pc:picChg>
      </pc:sldChg>
      <pc:sldChg chg="addSp modSp">
        <pc:chgData name="Widner, Timothy A CDT 2023" userId="42da1567-1583-4492-a20e-f4954bfc8b73" providerId="ADAL" clId="{61648854-05A1-4ED2-AF14-2C34DBCD5681}" dt="2020-03-22T21:35:58.295" v="22"/>
        <pc:sldMkLst>
          <pc:docMk/>
          <pc:sldMk cId="4146197569" sldId="260"/>
        </pc:sldMkLst>
        <pc:picChg chg="add mod">
          <ac:chgData name="Widner, Timothy A CDT 2023" userId="42da1567-1583-4492-a20e-f4954bfc8b73" providerId="ADAL" clId="{61648854-05A1-4ED2-AF14-2C34DBCD5681}" dt="2020-03-22T21:35:58.295" v="22"/>
          <ac:picMkLst>
            <pc:docMk/>
            <pc:sldMk cId="4146197569" sldId="260"/>
            <ac:picMk id="4" creationId="{088DAC7B-4588-4862-950C-448F33409B62}"/>
          </ac:picMkLst>
        </pc:picChg>
      </pc:sldChg>
      <pc:sldChg chg="addSp modSp">
        <pc:chgData name="Widner, Timothy A CDT 2023" userId="42da1567-1583-4492-a20e-f4954bfc8b73" providerId="ADAL" clId="{61648854-05A1-4ED2-AF14-2C34DBCD5681}" dt="2020-03-22T21:42:16.815" v="23"/>
        <pc:sldMkLst>
          <pc:docMk/>
          <pc:sldMk cId="635515740" sldId="261"/>
        </pc:sldMkLst>
        <pc:picChg chg="add mod">
          <ac:chgData name="Widner, Timothy A CDT 2023" userId="42da1567-1583-4492-a20e-f4954bfc8b73" providerId="ADAL" clId="{61648854-05A1-4ED2-AF14-2C34DBCD5681}" dt="2020-03-22T21:42:16.815" v="23"/>
          <ac:picMkLst>
            <pc:docMk/>
            <pc:sldMk cId="635515740" sldId="261"/>
            <ac:picMk id="4" creationId="{B7B4DE47-CA02-4569-8269-32250C39EB35}"/>
          </ac:picMkLst>
        </pc:picChg>
      </pc:sldChg>
      <pc:sldChg chg="addSp modSp">
        <pc:chgData name="Widner, Timothy A CDT 2023" userId="42da1567-1583-4492-a20e-f4954bfc8b73" providerId="ADAL" clId="{61648854-05A1-4ED2-AF14-2C34DBCD5681}" dt="2020-03-22T21:51:23.920" v="24"/>
        <pc:sldMkLst>
          <pc:docMk/>
          <pc:sldMk cId="1174835689" sldId="263"/>
        </pc:sldMkLst>
        <pc:picChg chg="add mod">
          <ac:chgData name="Widner, Timothy A CDT 2023" userId="42da1567-1583-4492-a20e-f4954bfc8b73" providerId="ADAL" clId="{61648854-05A1-4ED2-AF14-2C34DBCD5681}" dt="2020-03-22T21:51:23.920" v="24"/>
          <ac:picMkLst>
            <pc:docMk/>
            <pc:sldMk cId="1174835689" sldId="263"/>
            <ac:picMk id="4" creationId="{758A622A-1B10-4D11-A156-384374E2166A}"/>
          </ac:picMkLst>
        </pc:picChg>
      </pc:sldChg>
      <pc:sldChg chg="addSp modSp">
        <pc:chgData name="Widner, Timothy A CDT 2023" userId="42da1567-1583-4492-a20e-f4954bfc8b73" providerId="ADAL" clId="{61648854-05A1-4ED2-AF14-2C34DBCD5681}" dt="2020-03-22T21:53:42.024" v="25"/>
        <pc:sldMkLst>
          <pc:docMk/>
          <pc:sldMk cId="2699296443" sldId="264"/>
        </pc:sldMkLst>
        <pc:picChg chg="add mod">
          <ac:chgData name="Widner, Timothy A CDT 2023" userId="42da1567-1583-4492-a20e-f4954bfc8b73" providerId="ADAL" clId="{61648854-05A1-4ED2-AF14-2C34DBCD5681}" dt="2020-03-22T21:53:42.024" v="25"/>
          <ac:picMkLst>
            <pc:docMk/>
            <pc:sldMk cId="2699296443" sldId="264"/>
            <ac:picMk id="4" creationId="{1DD0B39D-D0F0-4A4B-927F-BA1312408B91}"/>
          </ac:picMkLst>
        </pc:picChg>
      </pc:sldChg>
      <pc:sldChg chg="addSp modSp">
        <pc:chgData name="Widner, Timothy A CDT 2023" userId="42da1567-1583-4492-a20e-f4954bfc8b73" providerId="ADAL" clId="{61648854-05A1-4ED2-AF14-2C34DBCD5681}" dt="2020-03-22T21:55:22.440" v="26"/>
        <pc:sldMkLst>
          <pc:docMk/>
          <pc:sldMk cId="346362449" sldId="265"/>
        </pc:sldMkLst>
        <pc:picChg chg="add mod">
          <ac:chgData name="Widner, Timothy A CDT 2023" userId="42da1567-1583-4492-a20e-f4954bfc8b73" providerId="ADAL" clId="{61648854-05A1-4ED2-AF14-2C34DBCD5681}" dt="2020-03-22T21:55:22.440" v="26"/>
          <ac:picMkLst>
            <pc:docMk/>
            <pc:sldMk cId="346362449" sldId="265"/>
            <ac:picMk id="4" creationId="{FD8430B0-CB0F-4B47-B0F7-7E4F2F4DCEBA}"/>
          </ac:picMkLst>
        </pc:picChg>
      </pc:sldChg>
      <pc:sldChg chg="addSp modSp">
        <pc:chgData name="Widner, Timothy A CDT 2023" userId="42da1567-1583-4492-a20e-f4954bfc8b73" providerId="ADAL" clId="{61648854-05A1-4ED2-AF14-2C34DBCD5681}" dt="2020-03-22T21:57:36.025" v="27"/>
        <pc:sldMkLst>
          <pc:docMk/>
          <pc:sldMk cId="2699658140" sldId="266"/>
        </pc:sldMkLst>
        <pc:spChg chg="mod">
          <ac:chgData name="Widner, Timothy A CDT 2023" userId="42da1567-1583-4492-a20e-f4954bfc8b73" providerId="ADAL" clId="{61648854-05A1-4ED2-AF14-2C34DBCD5681}" dt="2020-03-22T20:45:18.912" v="2" actId="1037"/>
          <ac:spMkLst>
            <pc:docMk/>
            <pc:sldMk cId="2699658140" sldId="266"/>
            <ac:spMk id="3" creationId="{F73D4F21-5B0E-460A-BA82-BD36B4328191}"/>
          </ac:spMkLst>
        </pc:spChg>
        <pc:picChg chg="add mod">
          <ac:chgData name="Widner, Timothy A CDT 2023" userId="42da1567-1583-4492-a20e-f4954bfc8b73" providerId="ADAL" clId="{61648854-05A1-4ED2-AF14-2C34DBCD5681}" dt="2020-03-22T21:57:36.025" v="27"/>
          <ac:picMkLst>
            <pc:docMk/>
            <pc:sldMk cId="2699658140" sldId="266"/>
            <ac:picMk id="4" creationId="{11F400EE-1C51-4A10-985C-2E15CA57535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498F8-DDDC-41DE-894C-DA7B947EA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err="1">
                <a:latin typeface="Bradley Hand ITC" panose="03070402050302030203" pitchFamily="66" charset="0"/>
              </a:rPr>
              <a:t>Recitatif</a:t>
            </a:r>
            <a:endParaRPr lang="en-US" b="1" i="1" dirty="0">
              <a:latin typeface="Bradley Hand ITC" panose="03070402050302030203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D8928-110E-4E26-AFE9-72BB4FE9E5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Toni Morrison</a:t>
            </a:r>
          </a:p>
          <a:p>
            <a:r>
              <a:rPr lang="en-US" dirty="0"/>
              <a:t>As presented by CDT Austin Widner ‘23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14308F8-BA9F-4284-953B-50EFD777E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2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29"/>
    </mc:Choice>
    <mc:Fallback>
      <p:transition spd="slow" advTm="16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2889D-B64D-4E40-8FBE-D1E82214A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– The Five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B3962-6783-499A-9BB3-4D9189DD9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St. Bonny’s</a:t>
            </a:r>
          </a:p>
          <a:p>
            <a:r>
              <a:rPr lang="en-US" dirty="0"/>
              <a:t>Twyla and Roberta meet at St. Bonaventure’s Orphanage. </a:t>
            </a:r>
          </a:p>
          <a:p>
            <a:r>
              <a:rPr lang="en-US" dirty="0"/>
              <a:t>Twyla’s mom, Mary, dances all night and Roberta’s is sick. </a:t>
            </a:r>
          </a:p>
          <a:p>
            <a:r>
              <a:rPr lang="en-US" dirty="0"/>
              <a:t>One is white and the other is black but who’s who?</a:t>
            </a:r>
          </a:p>
          <a:p>
            <a:r>
              <a:rPr lang="en-US" dirty="0"/>
              <a:t>The older girls</a:t>
            </a:r>
          </a:p>
          <a:p>
            <a:r>
              <a:rPr lang="en-US" dirty="0"/>
              <a:t>Maggie the deaf worker who fell in the orchard</a:t>
            </a:r>
          </a:p>
          <a:p>
            <a:r>
              <a:rPr lang="en-US" dirty="0"/>
              <a:t>The two moms meet without a handshake</a:t>
            </a:r>
          </a:p>
          <a:p>
            <a:r>
              <a:rPr lang="en-US" dirty="0"/>
              <a:t>Roberta was picked up by her mom and left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F29C3423-6428-4841-858A-C3746CA287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95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868"/>
    </mc:Choice>
    <mc:Fallback>
      <p:transition spd="slow" advTm="1508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78DB8-84B1-42BB-951B-A9B662B6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- The Five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E208A-FF34-46A8-A45C-3AF466301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Howard Johnson’s</a:t>
            </a:r>
          </a:p>
          <a:p>
            <a:r>
              <a:rPr lang="en-US" dirty="0"/>
              <a:t>Twyla is a waitress</a:t>
            </a:r>
          </a:p>
          <a:p>
            <a:r>
              <a:rPr lang="en-US" dirty="0"/>
              <a:t>Roberta with two other guys to see Hendrix</a:t>
            </a:r>
          </a:p>
          <a:p>
            <a:r>
              <a:rPr lang="en-US" dirty="0"/>
              <a:t>Roberta very dismissive</a:t>
            </a:r>
          </a:p>
          <a:p>
            <a:r>
              <a:rPr lang="en-US" dirty="0"/>
              <a:t>“How’s your mother?”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80D8B48-7B4E-4470-8EE3-9CBDD08358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3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494"/>
    </mc:Choice>
    <mc:Fallback>
      <p:transition spd="slow" advTm="74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74D2D-53AD-4B1E-8C6B-08E7D82F6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- The Five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78543-45E2-4462-910A-AA790759C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Food Emporium/Coffee Shop</a:t>
            </a:r>
          </a:p>
          <a:p>
            <a:r>
              <a:rPr lang="en-US" dirty="0"/>
              <a:t>Twyla has married James, Newburgh native</a:t>
            </a:r>
          </a:p>
          <a:p>
            <a:r>
              <a:rPr lang="en-US" dirty="0"/>
              <a:t>The city has gotten poor over time</a:t>
            </a:r>
          </a:p>
          <a:p>
            <a:r>
              <a:rPr lang="en-US" dirty="0"/>
              <a:t>Roberta sees Twyla at checkout, they go to a coffee shop</a:t>
            </a:r>
          </a:p>
          <a:p>
            <a:r>
              <a:rPr lang="en-US" dirty="0"/>
              <a:t>Roberta living in </a:t>
            </a:r>
            <a:r>
              <a:rPr lang="en-US" dirty="0" err="1"/>
              <a:t>Annadale</a:t>
            </a:r>
            <a:r>
              <a:rPr lang="en-US" dirty="0"/>
              <a:t> (rich) </a:t>
            </a:r>
          </a:p>
          <a:p>
            <a:r>
              <a:rPr lang="en-US" dirty="0"/>
              <a:t>1 kid vs 4 </a:t>
            </a:r>
            <a:r>
              <a:rPr lang="en-US" dirty="0" err="1"/>
              <a:t>stepkids</a:t>
            </a:r>
            <a:endParaRPr lang="en-US" dirty="0"/>
          </a:p>
          <a:p>
            <a:r>
              <a:rPr lang="en-US" dirty="0"/>
              <a:t>As they reminisce, Twyla thinks “Why was this better than HJ?”</a:t>
            </a:r>
          </a:p>
          <a:p>
            <a:r>
              <a:rPr lang="en-US" dirty="0"/>
              <a:t>Roberta: The two girls actually pushed Maggie</a:t>
            </a:r>
          </a:p>
          <a:p>
            <a:r>
              <a:rPr lang="en-US" dirty="0"/>
              <a:t>Roberta came back after Twyla left</a:t>
            </a:r>
          </a:p>
          <a:p>
            <a:r>
              <a:rPr lang="en-US" dirty="0"/>
              <a:t>Neither mom got </a:t>
            </a:r>
            <a:r>
              <a:rPr lang="en-US" dirty="0" err="1"/>
              <a:t>beter</a:t>
            </a:r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35BE623-6906-4860-94C6-5E2BD9DF8B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96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498"/>
    </mc:Choice>
    <mc:Fallback>
      <p:transition spd="slow" advTm="149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E792-51C6-4D7F-885A-AF16A0C8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- The Five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44A25-298D-4CC5-B978-A2704D9D7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Picket Lines</a:t>
            </a:r>
          </a:p>
          <a:p>
            <a:r>
              <a:rPr lang="en-US" dirty="0"/>
              <a:t>Roberta is protesting bussing children to different schools</a:t>
            </a:r>
          </a:p>
          <a:p>
            <a:r>
              <a:rPr lang="en-US" dirty="0"/>
              <a:t>“Bozos”</a:t>
            </a:r>
          </a:p>
          <a:p>
            <a:r>
              <a:rPr lang="en-US" dirty="0"/>
              <a:t>The picketers throw rocks at Twyla’s car</a:t>
            </a:r>
          </a:p>
          <a:p>
            <a:r>
              <a:rPr lang="en-US" dirty="0"/>
              <a:t>Maggie was black?</a:t>
            </a:r>
          </a:p>
          <a:p>
            <a:r>
              <a:rPr lang="en-US" dirty="0"/>
              <a:t>“And so do children***” </a:t>
            </a:r>
          </a:p>
          <a:p>
            <a:r>
              <a:rPr lang="en-US" dirty="0"/>
              <a:t>“How would you know?”</a:t>
            </a:r>
          </a:p>
          <a:p>
            <a:r>
              <a:rPr lang="en-US" dirty="0"/>
              <a:t>“Is your mother well?”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88DAC7B-4588-4862-950C-448F33409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9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822"/>
    </mc:Choice>
    <mc:Fallback>
      <p:transition spd="slow" advTm="156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56D6-E4A3-40C8-939C-0777A791C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- The Five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367F0-1727-4B63-9688-35AA75E2D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Christmas Eve Diner</a:t>
            </a:r>
          </a:p>
          <a:p>
            <a:r>
              <a:rPr lang="en-US" dirty="0"/>
              <a:t>They never kicked Maggie, but was she black?</a:t>
            </a:r>
          </a:p>
          <a:p>
            <a:r>
              <a:rPr lang="en-US" dirty="0"/>
              <a:t>Maggie = their mothers</a:t>
            </a:r>
          </a:p>
          <a:p>
            <a:r>
              <a:rPr lang="en-US" dirty="0"/>
              <a:t>Neither mom ever got better</a:t>
            </a:r>
          </a:p>
          <a:p>
            <a:r>
              <a:rPr lang="en-US" dirty="0"/>
              <a:t>Roberta: “What the hell happened to Maggie?”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7B4DE47-CA02-4569-8269-32250C39EB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15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841"/>
    </mc:Choice>
    <mc:Fallback>
      <p:transition spd="slow" advTm="118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8AFC8-A773-4ECD-B57B-1C8D2B18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86EE1-0F04-481E-8E96-54409FBF9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Ambiguity</a:t>
            </a:r>
          </a:p>
          <a:p>
            <a:r>
              <a:rPr lang="en-US" dirty="0"/>
              <a:t>Strife</a:t>
            </a:r>
          </a:p>
          <a:p>
            <a:r>
              <a:rPr lang="en-US" dirty="0"/>
              <a:t>Social interaction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58A622A-1B10-4D11-A156-384374E216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35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15"/>
    </mc:Choice>
    <mc:Fallback>
      <p:transition spd="slow" advTm="7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AFF71-7CD6-4724-8A95-DB9EB85A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AD1E1-9E47-45E3-8A9D-DDEF20895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parents in the orphanage</a:t>
            </a:r>
          </a:p>
          <a:p>
            <a:r>
              <a:rPr lang="en-US" dirty="0"/>
              <a:t>Roberta and Twyla together</a:t>
            </a:r>
          </a:p>
          <a:p>
            <a:r>
              <a:rPr lang="en-US" dirty="0"/>
              <a:t>The signs and a sense of identity</a:t>
            </a:r>
          </a:p>
          <a:p>
            <a:r>
              <a:rPr lang="en-US" dirty="0"/>
              <a:t>Difference in lifestyle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DD0B39D-D0F0-4A4B-927F-BA1312408B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96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371"/>
    </mc:Choice>
    <mc:Fallback>
      <p:transition spd="slow" advTm="80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A7BC1-B952-4293-A1B8-EE0790C5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CD61D-5895-439F-A8E3-5BC50900C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Bow-legged</a:t>
            </a:r>
          </a:p>
          <a:p>
            <a:r>
              <a:rPr lang="en-US" dirty="0"/>
              <a:t>Raised in an institution</a:t>
            </a:r>
          </a:p>
          <a:p>
            <a:r>
              <a:rPr lang="en-US" dirty="0"/>
              <a:t>Outsider</a:t>
            </a:r>
          </a:p>
          <a:p>
            <a:r>
              <a:rPr lang="en-US" dirty="0"/>
              <a:t>Symbol of hatred for orphans</a:t>
            </a:r>
          </a:p>
          <a:p>
            <a:r>
              <a:rPr lang="en-US" dirty="0"/>
              <a:t>Race?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D8430B0-CB0F-4B47-B0F7-7E4F2F4DCE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62"/>
    </mc:Choice>
    <mc:Fallback>
      <p:transition spd="slow" advTm="31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DAAAC-246C-495C-988B-DDCC2DA9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D4F21-5B0E-460A-BA82-BD36B4328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9687" y="2114550"/>
            <a:ext cx="8915400" cy="3777622"/>
          </a:xfrm>
        </p:spPr>
        <p:txBody>
          <a:bodyPr/>
          <a:lstStyle/>
          <a:p>
            <a:pPr marL="0" indent="-457200">
              <a:spcBef>
                <a:spcPts val="0"/>
              </a:spcBef>
              <a:buNone/>
            </a:pPr>
            <a:r>
              <a:rPr lang="en-US" dirty="0"/>
              <a:t>Morrison, Toni. “</a:t>
            </a:r>
            <a:r>
              <a:rPr lang="en-US" dirty="0" err="1"/>
              <a:t>Recitatif</a:t>
            </a:r>
            <a:r>
              <a:rPr lang="en-US" dirty="0"/>
              <a:t>.” </a:t>
            </a:r>
            <a:r>
              <a:rPr lang="en-US" i="1" dirty="0"/>
              <a:t>Confirmation: An Anthology of African American</a:t>
            </a:r>
          </a:p>
          <a:p>
            <a:pPr marL="0" indent="-457200">
              <a:spcBef>
                <a:spcPts val="0"/>
              </a:spcBef>
              <a:buNone/>
            </a:pPr>
            <a:r>
              <a:rPr lang="en-US" i="1" dirty="0"/>
              <a:t>	Women</a:t>
            </a:r>
            <a:r>
              <a:rPr lang="en-US" dirty="0"/>
              <a:t>, edited by </a:t>
            </a:r>
            <a:r>
              <a:rPr lang="en-US" dirty="0" err="1"/>
              <a:t>Amiri</a:t>
            </a:r>
            <a:r>
              <a:rPr lang="en-US" dirty="0"/>
              <a:t> Baraka and Amina Baraka, Morrow, 1983.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1F400EE-1C51-4A10-985C-2E15CA5753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5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286"/>
    </mc:Choice>
    <mc:Fallback>
      <p:transition spd="slow" advTm="472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29C606EBA2B4F98B31E75AB4ADE3F" ma:contentTypeVersion="12" ma:contentTypeDescription="Create a new document." ma:contentTypeScope="" ma:versionID="ab99bd01c43d9b56295350d136751dcd">
  <xsd:schema xmlns:xsd="http://www.w3.org/2001/XMLSchema" xmlns:xs="http://www.w3.org/2001/XMLSchema" xmlns:p="http://schemas.microsoft.com/office/2006/metadata/properties" xmlns:ns3="f3e74961-274f-4bd8-8155-157aab047849" xmlns:ns4="bdb195fc-331f-46e9-b483-83808c67ece4" targetNamespace="http://schemas.microsoft.com/office/2006/metadata/properties" ma:root="true" ma:fieldsID="701f24b038560a54fb58f0389f119780" ns3:_="" ns4:_="">
    <xsd:import namespace="f3e74961-274f-4bd8-8155-157aab047849"/>
    <xsd:import namespace="bdb195fc-331f-46e9-b483-83808c67ece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74961-274f-4bd8-8155-157aab047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195fc-331f-46e9-b483-83808c67ece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246312D-4730-42A1-B415-072A78B634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e74961-274f-4bd8-8155-157aab047849"/>
    <ds:schemaRef ds:uri="bdb195fc-331f-46e9-b483-83808c67ec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849D73-3033-451D-BE8C-98E85710C1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5A2433-CD6A-4222-81E9-F718C8FF10A9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bdb195fc-331f-46e9-b483-83808c67ece4"/>
    <ds:schemaRef ds:uri="f3e74961-274f-4bd8-8155-157aab04784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147</TotalTime>
  <Words>322</Words>
  <Application>Microsoft Office PowerPoint</Application>
  <PresentationFormat>Widescreen</PresentationFormat>
  <Paragraphs>62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Bradley Hand ITC</vt:lpstr>
      <vt:lpstr>Century Gothic</vt:lpstr>
      <vt:lpstr>Wingdings 3</vt:lpstr>
      <vt:lpstr>Wisp</vt:lpstr>
      <vt:lpstr>Recitatif</vt:lpstr>
      <vt:lpstr>Summary – The Five Meetings</vt:lpstr>
      <vt:lpstr>Summary - The Five Meetings</vt:lpstr>
      <vt:lpstr>Summary - The Five Meetings</vt:lpstr>
      <vt:lpstr>Summary - The Five Meetings</vt:lpstr>
      <vt:lpstr>Summary - The Five Meetings</vt:lpstr>
      <vt:lpstr>Race</vt:lpstr>
      <vt:lpstr>Family</vt:lpstr>
      <vt:lpstr>Maggie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Recitatif</dc:title>
  <dc:creator>Widner, Timothy A CDT 2023</dc:creator>
  <cp:lastModifiedBy>Widner, Timothy A CDT 2023</cp:lastModifiedBy>
  <cp:revision>6</cp:revision>
  <dcterms:created xsi:type="dcterms:W3CDTF">2020-03-22T19:37:06Z</dcterms:created>
  <dcterms:modified xsi:type="dcterms:W3CDTF">2020-03-22T22:04:36Z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0x01010099029C606EBA2B4F98B31E75AB4ADE3F</vt:lpwstr>
  </property>
</Properties>
</file>