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61" r:id="rId8"/>
    <p:sldId id="259" r:id="rId9"/>
    <p:sldId id="260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inhardt, Aiden J CDT 2023" userId="02431206-0830-4530-a4cd-5adb9f0c7082" providerId="ADAL" clId="{9F57D11D-9844-49EC-8C05-F0A4B7D15077}"/>
    <pc:docChg chg="modSld">
      <pc:chgData name="Reinhardt, Aiden J CDT 2023" userId="02431206-0830-4530-a4cd-5adb9f0c7082" providerId="ADAL" clId="{9F57D11D-9844-49EC-8C05-F0A4B7D15077}" dt="2020-04-02T20:17:21.845" v="50" actId="1076"/>
      <pc:docMkLst>
        <pc:docMk/>
      </pc:docMkLst>
      <pc:sldChg chg="modSp">
        <pc:chgData name="Reinhardt, Aiden J CDT 2023" userId="02431206-0830-4530-a4cd-5adb9f0c7082" providerId="ADAL" clId="{9F57D11D-9844-49EC-8C05-F0A4B7D15077}" dt="2020-04-02T20:16:08.090" v="43" actId="20577"/>
        <pc:sldMkLst>
          <pc:docMk/>
          <pc:sldMk cId="1065168074" sldId="258"/>
        </pc:sldMkLst>
        <pc:spChg chg="mod">
          <ac:chgData name="Reinhardt, Aiden J CDT 2023" userId="02431206-0830-4530-a4cd-5adb9f0c7082" providerId="ADAL" clId="{9F57D11D-9844-49EC-8C05-F0A4B7D15077}" dt="2020-04-02T20:16:08.090" v="43" actId="20577"/>
          <ac:spMkLst>
            <pc:docMk/>
            <pc:sldMk cId="1065168074" sldId="258"/>
            <ac:spMk id="3" creationId="{C8BDBA48-089B-490F-A471-2F2D814D007A}"/>
          </ac:spMkLst>
        </pc:spChg>
      </pc:sldChg>
      <pc:sldChg chg="modSp">
        <pc:chgData name="Reinhardt, Aiden J CDT 2023" userId="02431206-0830-4530-a4cd-5adb9f0c7082" providerId="ADAL" clId="{9F57D11D-9844-49EC-8C05-F0A4B7D15077}" dt="2020-04-02T20:16:36.898" v="49" actId="20577"/>
        <pc:sldMkLst>
          <pc:docMk/>
          <pc:sldMk cId="6642890" sldId="259"/>
        </pc:sldMkLst>
        <pc:spChg chg="mod">
          <ac:chgData name="Reinhardt, Aiden J CDT 2023" userId="02431206-0830-4530-a4cd-5adb9f0c7082" providerId="ADAL" clId="{9F57D11D-9844-49EC-8C05-F0A4B7D15077}" dt="2020-04-02T20:16:36.898" v="49" actId="20577"/>
          <ac:spMkLst>
            <pc:docMk/>
            <pc:sldMk cId="6642890" sldId="259"/>
            <ac:spMk id="3" creationId="{EBD806CC-B748-4EA3-A00D-86C3E763CC08}"/>
          </ac:spMkLst>
        </pc:spChg>
      </pc:sldChg>
      <pc:sldChg chg="modSp">
        <pc:chgData name="Reinhardt, Aiden J CDT 2023" userId="02431206-0830-4530-a4cd-5adb9f0c7082" providerId="ADAL" clId="{9F57D11D-9844-49EC-8C05-F0A4B7D15077}" dt="2020-04-02T20:17:21.845" v="50" actId="1076"/>
        <pc:sldMkLst>
          <pc:docMk/>
          <pc:sldMk cId="3862686261" sldId="263"/>
        </pc:sldMkLst>
        <pc:spChg chg="mod">
          <ac:chgData name="Reinhardt, Aiden J CDT 2023" userId="02431206-0830-4530-a4cd-5adb9f0c7082" providerId="ADAL" clId="{9F57D11D-9844-49EC-8C05-F0A4B7D15077}" dt="2020-04-02T20:17:21.845" v="50" actId="1076"/>
          <ac:spMkLst>
            <pc:docMk/>
            <pc:sldMk cId="3862686261" sldId="263"/>
            <ac:spMk id="3" creationId="{C7D2DF02-397D-49AD-A57B-2355276B988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s://www.sutori.com/item/untitled-7c35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hyperlink" Target="https://gozags.com/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hyperlink" Target="https://gramho.com/media/2273053874796806935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dreads.com/book/show/693208.The_Absolutely_True_Diary_of_a_Part_Time_Indian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s://www.goodreads.com/book/show/6159.Reservation_Blues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hyperlink" Target="https://www.npr.org/2017/06/20/533653471/sherman-alexie-says-hes-been-indian-du-jour-for-a-very-long-day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herman_Alexie" TargetMode="External"/><Relationship Id="rId2" Type="http://schemas.openxmlformats.org/officeDocument/2006/relationships/hyperlink" Target="https://www.npr.org/2017/06/20/533653471/sherman-alexie-says-hes-been-indian-du-jour-for-a-very-long-day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dreads.com/book/show/693208.The_Absolutely_True_Diary_of_a_Part_Time_Indian" TargetMode="External"/><Relationship Id="rId4" Type="http://schemas.openxmlformats.org/officeDocument/2006/relationships/hyperlink" Target="https://poets.org/poet/sherman-alex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DADC7-8CE2-4BF3-AFCD-8F8BFF472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Sherman Alexie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5F6AE0-944B-4468-89C7-7A1C8B0D37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American Novelist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2251CF-3ED4-4232-A6C7-C8712671CD94}"/>
              </a:ext>
            </a:extLst>
          </p:cNvPr>
          <p:cNvSpPr txBox="1"/>
          <p:nvPr/>
        </p:nvSpPr>
        <p:spPr>
          <a:xfrm>
            <a:off x="6848475" y="6063733"/>
            <a:ext cx="5048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by CDT Aiden Reinhardt</a:t>
            </a:r>
          </a:p>
        </p:txBody>
      </p:sp>
    </p:spTree>
    <p:extLst>
      <p:ext uri="{BB962C8B-B14F-4D97-AF65-F5344CB8AC3E}">
        <p14:creationId xmlns:p14="http://schemas.microsoft.com/office/powerpoint/2010/main" val="1590321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22DC4FA-1825-4BBD-B1E7-64FF7A3ACD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2"/>
          <a:stretch/>
        </p:blipFill>
        <p:spPr bwMode="auto">
          <a:xfrm>
            <a:off x="20" y="23812"/>
            <a:ext cx="12191980" cy="68579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11D9F-D9AA-4E7A-8AF4-C35B31E1B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>
            <a:normAutofit/>
          </a:bodyPr>
          <a:lstStyle/>
          <a:p>
            <a:r>
              <a:rPr lang="en-US" dirty="0"/>
              <a:t>Early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1785F-6290-4E94-9E65-8C849B033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5738" y="2128837"/>
            <a:ext cx="9905998" cy="1704975"/>
          </a:xfrm>
        </p:spPr>
        <p:txBody>
          <a:bodyPr>
            <a:normAutofit/>
          </a:bodyPr>
          <a:lstStyle/>
          <a:p>
            <a:r>
              <a:rPr lang="en-US" dirty="0"/>
              <a:t>Born October 7</a:t>
            </a:r>
            <a:r>
              <a:rPr lang="en-US" baseline="30000" dirty="0"/>
              <a:t>th</a:t>
            </a:r>
            <a:r>
              <a:rPr lang="en-US" dirty="0"/>
              <a:t>, 1966 in Spokane Washington</a:t>
            </a:r>
          </a:p>
          <a:p>
            <a:r>
              <a:rPr lang="en-US" dirty="0"/>
              <a:t>Lived on the Spokane Indian Reservation with his alcoholic parents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0E0368-F970-4477-A9B1-68A23E7025F9}"/>
              </a:ext>
            </a:extLst>
          </p:cNvPr>
          <p:cNvSpPr txBox="1"/>
          <p:nvPr/>
        </p:nvSpPr>
        <p:spPr>
          <a:xfrm>
            <a:off x="7975600" y="6580991"/>
            <a:ext cx="5567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 from </a:t>
            </a:r>
            <a:r>
              <a:rPr lang="en-US" sz="1200" dirty="0">
                <a:hlinkClick r:id="rId6"/>
              </a:rPr>
              <a:t>https://www.sutori.com/item/untitled-7c35</a:t>
            </a:r>
            <a:endParaRPr lang="en-US" sz="1200" dirty="0"/>
          </a:p>
        </p:txBody>
      </p:sp>
      <p:pic>
        <p:nvPicPr>
          <p:cNvPr id="6" name="Early Life">
            <a:hlinkClick r:id="" action="ppaction://media"/>
            <a:extLst>
              <a:ext uri="{FF2B5EF4-FFF2-40B4-BE49-F238E27FC236}">
                <a16:creationId xmlns:a16="http://schemas.microsoft.com/office/drawing/2014/main" id="{C1AAB57B-B9CA-409F-9227-1BFFCBC623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24425" y="4886725"/>
            <a:ext cx="771525" cy="771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376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DF2A6-0697-43F3-883E-5FAD8DFFA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>
            <a:normAutofit/>
          </a:bodyPr>
          <a:lstStyle/>
          <a:p>
            <a:r>
              <a:rPr lang="en-US" sz="2800"/>
              <a:t>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DBA48-089B-490F-A471-2F2D814D0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92" y="2666999"/>
            <a:ext cx="3643674" cy="3216276"/>
          </a:xfrm>
        </p:spPr>
        <p:txBody>
          <a:bodyPr anchor="t">
            <a:normAutofit/>
          </a:bodyPr>
          <a:lstStyle/>
          <a:p>
            <a:r>
              <a:rPr lang="en-US" sz="1800" dirty="0"/>
              <a:t>Alexie went to school on the reservation until high school when he made the decision to transfer to a school outside the reservation</a:t>
            </a:r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1E4791B8-4D89-49C8-9E75-C299AC3099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0336" y="645106"/>
            <a:ext cx="5657949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4DB8A5-EA25-406E-AAFB-EDBF8E157F66}"/>
              </a:ext>
            </a:extLst>
          </p:cNvPr>
          <p:cNvSpPr txBox="1"/>
          <p:nvPr/>
        </p:nvSpPr>
        <p:spPr>
          <a:xfrm>
            <a:off x="7203440" y="5935895"/>
            <a:ext cx="1696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From Google Maps</a:t>
            </a:r>
          </a:p>
        </p:txBody>
      </p:sp>
      <p:pic>
        <p:nvPicPr>
          <p:cNvPr id="7" name="Education">
            <a:hlinkClick r:id="" action="ppaction://media"/>
            <a:extLst>
              <a:ext uri="{FF2B5EF4-FFF2-40B4-BE49-F238E27FC236}">
                <a16:creationId xmlns:a16="http://schemas.microsoft.com/office/drawing/2014/main" id="{E1276668-4C34-4E2B-9643-626A6358ED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95128" y="4511673"/>
            <a:ext cx="776647" cy="77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6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6D1AB-46EE-4C13-BE41-78958EEBE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6FC46-3AFB-47CF-BFCF-DE6E19E1F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high school, Alexie continued his education at Gonzaga University before transferring to Washington State University and dropping out</a:t>
            </a:r>
          </a:p>
        </p:txBody>
      </p:sp>
      <p:pic>
        <p:nvPicPr>
          <p:cNvPr id="2050" name="Picture 2" descr="Gonzaga University Athletics - Official Athletics Website">
            <a:extLst>
              <a:ext uri="{FF2B5EF4-FFF2-40B4-BE49-F238E27FC236}">
                <a16:creationId xmlns:a16="http://schemas.microsoft.com/office/drawing/2014/main" id="{BA6301AD-92E3-4813-BD32-D8CF4C36D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0035"/>
            <a:ext cx="3434715" cy="343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AC9961-3103-4181-AEFA-126DD81AFA34}"/>
              </a:ext>
            </a:extLst>
          </p:cNvPr>
          <p:cNvSpPr txBox="1"/>
          <p:nvPr/>
        </p:nvSpPr>
        <p:spPr>
          <a:xfrm>
            <a:off x="9530715" y="6581001"/>
            <a:ext cx="29175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 from </a:t>
            </a:r>
            <a:r>
              <a:rPr lang="en-US" sz="1200" dirty="0">
                <a:hlinkClick r:id="rId5"/>
              </a:rPr>
              <a:t>https://gozags.com/</a:t>
            </a:r>
            <a:r>
              <a:rPr lang="en-US" sz="1200" dirty="0"/>
              <a:t> </a:t>
            </a:r>
          </a:p>
        </p:txBody>
      </p:sp>
      <p:pic>
        <p:nvPicPr>
          <p:cNvPr id="5" name="College">
            <a:hlinkClick r:id="" action="ppaction://media"/>
            <a:extLst>
              <a:ext uri="{FF2B5EF4-FFF2-40B4-BE49-F238E27FC236}">
                <a16:creationId xmlns:a16="http://schemas.microsoft.com/office/drawing/2014/main" id="{9A1EA5B7-3BF5-4541-8F6F-EFA2553595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24499" y="5384800"/>
            <a:ext cx="733425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68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C64E1-734E-49EC-8F27-A2FAB994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643" y="609600"/>
            <a:ext cx="6743767" cy="1905000"/>
          </a:xfrm>
        </p:spPr>
        <p:txBody>
          <a:bodyPr>
            <a:normAutofit/>
          </a:bodyPr>
          <a:lstStyle/>
          <a:p>
            <a:r>
              <a:rPr lang="en-US" dirty="0"/>
              <a:t>First Works</a:t>
            </a:r>
          </a:p>
        </p:txBody>
      </p:sp>
      <p:pic>
        <p:nvPicPr>
          <p:cNvPr id="3074" name="Picture 2" descr="samcrowphoto">
            <a:extLst>
              <a:ext uri="{FF2B5EF4-FFF2-40B4-BE49-F238E27FC236}">
                <a16:creationId xmlns:a16="http://schemas.microsoft.com/office/drawing/2014/main" id="{B1077DD6-66AF-4600-A940-CE19E311A1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9" r="26083" b="1"/>
          <a:stretch/>
        </p:blipFill>
        <p:spPr bwMode="auto">
          <a:xfrm>
            <a:off x="1" y="0"/>
            <a:ext cx="3667760" cy="6858000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806CC-B748-4EA3-A00D-86C3E763C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8893" y="1562100"/>
            <a:ext cx="7046844" cy="3415749"/>
          </a:xfrm>
        </p:spPr>
        <p:txBody>
          <a:bodyPr>
            <a:normAutofit/>
          </a:bodyPr>
          <a:lstStyle/>
          <a:p>
            <a:r>
              <a:rPr lang="en-US" dirty="0"/>
              <a:t>Alexie started writing in college and </a:t>
            </a:r>
            <a:r>
              <a:rPr lang="en-US" i="1" dirty="0"/>
              <a:t>The Business of </a:t>
            </a:r>
            <a:r>
              <a:rPr lang="en-US" i="1" dirty="0" err="1"/>
              <a:t>Fancydancing</a:t>
            </a:r>
            <a:r>
              <a:rPr lang="en-US" dirty="0"/>
              <a:t> was published in 1992</a:t>
            </a:r>
          </a:p>
          <a:p>
            <a:r>
              <a:rPr lang="en-US" dirty="0"/>
              <a:t>Throughout the 1990s, Alexie was busy writing poetry and began writing novels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51E129-0615-4350-B9EB-352D4CB00840}"/>
              </a:ext>
            </a:extLst>
          </p:cNvPr>
          <p:cNvSpPr txBox="1"/>
          <p:nvPr/>
        </p:nvSpPr>
        <p:spPr>
          <a:xfrm>
            <a:off x="7369490" y="6581001"/>
            <a:ext cx="7355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 from </a:t>
            </a:r>
            <a:r>
              <a:rPr lang="en-US" sz="1200" dirty="0">
                <a:hlinkClick r:id="rId6"/>
              </a:rPr>
              <a:t>https://gramho.com/media/2273053874796806935</a:t>
            </a:r>
            <a:endParaRPr lang="en-US" sz="1200" dirty="0"/>
          </a:p>
        </p:txBody>
      </p:sp>
      <p:pic>
        <p:nvPicPr>
          <p:cNvPr id="5" name="First Works">
            <a:hlinkClick r:id="" action="ppaction://media"/>
            <a:extLst>
              <a:ext uri="{FF2B5EF4-FFF2-40B4-BE49-F238E27FC236}">
                <a16:creationId xmlns:a16="http://schemas.microsoft.com/office/drawing/2014/main" id="{8F7E470D-D3D2-467D-AF17-397709E79E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96150" y="4791075"/>
            <a:ext cx="59055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57839-D541-4946-8107-924D58E3E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644" y="609600"/>
            <a:ext cx="2144782" cy="1857375"/>
          </a:xfrm>
        </p:spPr>
        <p:txBody>
          <a:bodyPr>
            <a:normAutofit/>
          </a:bodyPr>
          <a:lstStyle/>
          <a:p>
            <a:r>
              <a:rPr lang="en-US" dirty="0"/>
              <a:t>Novels</a:t>
            </a:r>
          </a:p>
        </p:txBody>
      </p:sp>
      <p:pic>
        <p:nvPicPr>
          <p:cNvPr id="4098" name="Picture 2" descr="Reservation Blues by Sherman Alexie">
            <a:extLst>
              <a:ext uri="{FF2B5EF4-FFF2-40B4-BE49-F238E27FC236}">
                <a16:creationId xmlns:a16="http://schemas.microsoft.com/office/drawing/2014/main" id="{6D65F683-9197-4A27-8316-044FD4289A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7" r="36346"/>
          <a:stretch/>
        </p:blipFill>
        <p:spPr bwMode="auto">
          <a:xfrm>
            <a:off x="0" y="12959"/>
            <a:ext cx="3472953" cy="6845041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7857A-7A90-4DD0-850C-14C08B00F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994" y="2038349"/>
            <a:ext cx="5082474" cy="3281065"/>
          </a:xfrm>
        </p:spPr>
        <p:txBody>
          <a:bodyPr>
            <a:normAutofit/>
          </a:bodyPr>
          <a:lstStyle/>
          <a:p>
            <a:r>
              <a:rPr lang="en-US" dirty="0"/>
              <a:t>Alexie’s most successful book, </a:t>
            </a:r>
            <a:r>
              <a:rPr lang="en-US" i="1" dirty="0"/>
              <a:t>Reservation Blues</a:t>
            </a:r>
            <a:r>
              <a:rPr lang="en-US" dirty="0"/>
              <a:t> was published In 1995</a:t>
            </a:r>
          </a:p>
          <a:p>
            <a:r>
              <a:rPr lang="en-US" dirty="0"/>
              <a:t>Indian Killer followed in 1996</a:t>
            </a:r>
          </a:p>
          <a:p>
            <a:r>
              <a:rPr lang="en-US" dirty="0"/>
              <a:t>The Absolutely True Diary of a Part-Time Indian (2007)</a:t>
            </a:r>
          </a:p>
          <a:p>
            <a:r>
              <a:rPr lang="en-US" dirty="0"/>
              <a:t>Flight (2007)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7CCE62-F478-4284-AA5D-8A35C91F4DCE}"/>
              </a:ext>
            </a:extLst>
          </p:cNvPr>
          <p:cNvSpPr txBox="1"/>
          <p:nvPr/>
        </p:nvSpPr>
        <p:spPr>
          <a:xfrm>
            <a:off x="3472953" y="6363056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6"/>
              </a:rPr>
              <a:t>https://www.goodreads.com/book/show/6159.Reservation_Blues</a:t>
            </a:r>
            <a:endParaRPr lang="en-US" sz="1200" dirty="0"/>
          </a:p>
        </p:txBody>
      </p:sp>
      <p:pic>
        <p:nvPicPr>
          <p:cNvPr id="4100" name="Picture 4" descr="The Absolutely True Diary of a Part-Time Indian by Sherman Alexie">
            <a:extLst>
              <a:ext uri="{FF2B5EF4-FFF2-40B4-BE49-F238E27FC236}">
                <a16:creationId xmlns:a16="http://schemas.microsoft.com/office/drawing/2014/main" id="{C5D0FD52-7601-4349-9001-68CBB5885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0" t="-66" r="18257" b="-299"/>
          <a:stretch/>
        </p:blipFill>
        <p:spPr bwMode="auto">
          <a:xfrm>
            <a:off x="9408160" y="12959"/>
            <a:ext cx="2783840" cy="436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E20A7C-A060-4A74-A5BE-32B7E3148013}"/>
              </a:ext>
            </a:extLst>
          </p:cNvPr>
          <p:cNvSpPr txBox="1"/>
          <p:nvPr/>
        </p:nvSpPr>
        <p:spPr>
          <a:xfrm>
            <a:off x="9792650" y="5993724"/>
            <a:ext cx="2509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8"/>
              </a:rPr>
              <a:t>https://www.goodreads.com/book/show/693208.The_Absolutely_True_Diary_of_a_Part_Time_Indian</a:t>
            </a:r>
            <a:endParaRPr lang="en-US" sz="1200" dirty="0"/>
          </a:p>
        </p:txBody>
      </p:sp>
      <p:pic>
        <p:nvPicPr>
          <p:cNvPr id="6" name="Novels">
            <a:hlinkClick r:id="" action="ppaction://media"/>
            <a:extLst>
              <a:ext uri="{FF2B5EF4-FFF2-40B4-BE49-F238E27FC236}">
                <a16:creationId xmlns:a16="http://schemas.microsoft.com/office/drawing/2014/main" id="{3E683C65-B6AB-4852-A758-8C7790F904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622553" y="5376564"/>
            <a:ext cx="568822" cy="56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14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herman Alexie Says He's Been 'Indian Du Jour' For A 'Very Long ...">
            <a:extLst>
              <a:ext uri="{FF2B5EF4-FFF2-40B4-BE49-F238E27FC236}">
                <a16:creationId xmlns:a16="http://schemas.microsoft.com/office/drawing/2014/main" id="{5C3C43A9-3691-45D5-BA5B-3081EB0438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5" r="-1" b="39124"/>
          <a:stretch/>
        </p:blipFill>
        <p:spPr bwMode="auto">
          <a:xfrm>
            <a:off x="20" y="-91435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225094-F705-4887-913A-2D2CBB2CD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33" y="772160"/>
            <a:ext cx="2150427" cy="1823720"/>
          </a:xfrm>
        </p:spPr>
        <p:txBody>
          <a:bodyPr>
            <a:normAutofit fontScale="90000"/>
          </a:bodyPr>
          <a:lstStyle/>
          <a:p>
            <a:r>
              <a:rPr lang="en-US" dirty="0"/>
              <a:t>Legacy of Sherman Alexie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95DCC-ECF1-476A-A14E-CF432576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8800" y="-182881"/>
            <a:ext cx="3901440" cy="6857990"/>
          </a:xfrm>
        </p:spPr>
        <p:txBody>
          <a:bodyPr>
            <a:normAutofit/>
          </a:bodyPr>
          <a:lstStyle/>
          <a:p>
            <a:r>
              <a:rPr lang="en-US" dirty="0"/>
              <a:t>First well known Native American Author</a:t>
            </a:r>
          </a:p>
          <a:p>
            <a:r>
              <a:rPr lang="en-US" dirty="0"/>
              <a:t>Numerous novels, poems, short stories and one film</a:t>
            </a:r>
          </a:p>
          <a:p>
            <a:r>
              <a:rPr lang="en-US" dirty="0"/>
              <a:t>Multiple awards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2DAF0D-CF4D-4517-991F-22EAD806667F}"/>
              </a:ext>
            </a:extLst>
          </p:cNvPr>
          <p:cNvSpPr txBox="1"/>
          <p:nvPr/>
        </p:nvSpPr>
        <p:spPr>
          <a:xfrm>
            <a:off x="7904480" y="6396335"/>
            <a:ext cx="428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6"/>
              </a:rPr>
              <a:t>https://www.npr.org/2017/06/20/533653471/sherman-alexie-says-hes-been-indian-du-jour-for-a-very-long-day</a:t>
            </a:r>
            <a:endParaRPr lang="en-US" sz="1200" dirty="0"/>
          </a:p>
        </p:txBody>
      </p:sp>
      <p:pic>
        <p:nvPicPr>
          <p:cNvPr id="5" name="Legacy">
            <a:hlinkClick r:id="" action="ppaction://media"/>
            <a:extLst>
              <a:ext uri="{FF2B5EF4-FFF2-40B4-BE49-F238E27FC236}">
                <a16:creationId xmlns:a16="http://schemas.microsoft.com/office/drawing/2014/main" id="{B801193C-EBCD-449B-A58A-4639434DF5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92274" y="4857750"/>
            <a:ext cx="555625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49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974DF-3E99-4C39-AC16-EF27C5ADF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2268537" cy="1238250"/>
          </a:xfrm>
        </p:spPr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2DF02-397D-49AD-A57B-2355276B9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19324"/>
            <a:ext cx="9905998" cy="3124201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https://www.npr.org/2017/06/20/533653471/sherman-alexie-says-hes-been-indian-du-jour-for-a-very-long-day</a:t>
            </a:r>
            <a:endParaRPr lang="en-US" dirty="0"/>
          </a:p>
          <a:p>
            <a:r>
              <a:rPr lang="en-US" dirty="0">
                <a:hlinkClick r:id="rId3"/>
              </a:rPr>
              <a:t>https://en.wikipedia.org/wiki/Sherman_Alexie</a:t>
            </a:r>
            <a:endParaRPr lang="en-US" dirty="0"/>
          </a:p>
          <a:p>
            <a:r>
              <a:rPr lang="en-US" dirty="0">
                <a:hlinkClick r:id="rId4"/>
              </a:rPr>
              <a:t>https://poets.org/poet/sherman-alexie</a:t>
            </a:r>
            <a:endParaRPr lang="en-US" dirty="0"/>
          </a:p>
          <a:p>
            <a:r>
              <a:rPr lang="en-US" dirty="0">
                <a:hlinkClick r:id="rId5"/>
              </a:rPr>
              <a:t>https://www.goodreads.com/book/show/693208.The_Absolutely_True_Diary_of_a_Part_Time_Indian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686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029C606EBA2B4F98B31E75AB4ADE3F" ma:contentTypeVersion="12" ma:contentTypeDescription="Create a new document." ma:contentTypeScope="" ma:versionID="01b66593c202ff3c3a6b71eaeb390d0e">
  <xsd:schema xmlns:xsd="http://www.w3.org/2001/XMLSchema" xmlns:xs="http://www.w3.org/2001/XMLSchema" xmlns:p="http://schemas.microsoft.com/office/2006/metadata/properties" xmlns:ns3="f3e74961-274f-4bd8-8155-157aab047849" xmlns:ns4="bdb195fc-331f-46e9-b483-83808c67ece4" targetNamespace="http://schemas.microsoft.com/office/2006/metadata/properties" ma:root="true" ma:fieldsID="5edf300dbbd0a159444b8ed850730d21" ns3:_="" ns4:_="">
    <xsd:import namespace="f3e74961-274f-4bd8-8155-157aab047849"/>
    <xsd:import namespace="bdb195fc-331f-46e9-b483-83808c67ece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e74961-274f-4bd8-8155-157aab0478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b195fc-331f-46e9-b483-83808c67ece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1721B5C-E8B6-49A8-B61E-9719F3327E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e74961-274f-4bd8-8155-157aab047849"/>
    <ds:schemaRef ds:uri="bdb195fc-331f-46e9-b483-83808c67ec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657175-29F0-435E-B232-E729389A28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948ED2-F2D6-4D55-9DDE-D8A5C29D697E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bdb195fc-331f-46e9-b483-83808c67ece4"/>
    <ds:schemaRef ds:uri="f3e74961-274f-4bd8-8155-157aab047849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316</Words>
  <Application>Microsoft Office PowerPoint</Application>
  <PresentationFormat>Widescreen</PresentationFormat>
  <Paragraphs>34</Paragraphs>
  <Slides>8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Mesh</vt:lpstr>
      <vt:lpstr>Sherman Alexie</vt:lpstr>
      <vt:lpstr>Early Life</vt:lpstr>
      <vt:lpstr>Education</vt:lpstr>
      <vt:lpstr>College</vt:lpstr>
      <vt:lpstr>First Works</vt:lpstr>
      <vt:lpstr>Novels</vt:lpstr>
      <vt:lpstr>Legacy of Sherman Alexie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Sherman Alexie</dc:title>
  <dc:creator>Reinhardt, Aiden J CDT 2023</dc:creator>
  <cp:lastModifiedBy>Reinhardt, Aiden J CDT 2023</cp:lastModifiedBy>
  <cp:revision>5</cp:revision>
  <dcterms:created xsi:type="dcterms:W3CDTF">2020-04-02T18:15:33Z</dcterms:created>
  <dcterms:modified xsi:type="dcterms:W3CDTF">2020-04-02T20:17:31Z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0x01010099029C606EBA2B4F98B31E75AB4ADE3F</vt:lpwstr>
  </property>
</Properties>
</file>