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sldIdLst>
    <p:sldId id="256" r:id="rId5"/>
    <p:sldId id="257" r:id="rId6"/>
    <p:sldId id="261" r:id="rId7"/>
    <p:sldId id="259" r:id="rId8"/>
    <p:sldId id="260" r:id="rId9"/>
    <p:sldId id="258" r:id="rId10"/>
    <p:sldId id="26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3E5E94-621B-4CC9-83B9-DD2FECA96220}" v="192" dt="2020-04-08T20:34:58.3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3" d="100"/>
          <a:sy n="63" d="100"/>
        </p:scale>
        <p:origin x="80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ru, Anthony B CDT 2023" userId="978249fd-ac26-41d1-8e71-da1660f8ea51" providerId="ADAL" clId="{EC3E5E94-621B-4CC9-83B9-DD2FECA96220}"/>
    <pc:docChg chg="undo custSel mod addSld modSld sldOrd">
      <pc:chgData name="Amaru, Anthony B CDT 2023" userId="978249fd-ac26-41d1-8e71-da1660f8ea51" providerId="ADAL" clId="{EC3E5E94-621B-4CC9-83B9-DD2FECA96220}" dt="2020-04-08T20:41:51.076" v="2838" actId="20577"/>
      <pc:docMkLst>
        <pc:docMk/>
      </pc:docMkLst>
      <pc:sldChg chg="addSp delSp modSp mod modTransition setBg delAnim setClrOvrMap delDesignElem">
        <pc:chgData name="Amaru, Anthony B CDT 2023" userId="978249fd-ac26-41d1-8e71-da1660f8ea51" providerId="ADAL" clId="{EC3E5E94-621B-4CC9-83B9-DD2FECA96220}" dt="2020-04-08T20:16:52.548" v="2750" actId="1076"/>
        <pc:sldMkLst>
          <pc:docMk/>
          <pc:sldMk cId="3558643907" sldId="256"/>
        </pc:sldMkLst>
        <pc:spChg chg="mod">
          <ac:chgData name="Amaru, Anthony B CDT 2023" userId="978249fd-ac26-41d1-8e71-da1660f8ea51" providerId="ADAL" clId="{EC3E5E94-621B-4CC9-83B9-DD2FECA96220}" dt="2020-04-07T22:14:27.011" v="77" actId="26606"/>
          <ac:spMkLst>
            <pc:docMk/>
            <pc:sldMk cId="3558643907" sldId="256"/>
            <ac:spMk id="2" creationId="{A5FC60A8-579B-4BF7-BFB0-B3A4D5C36DD1}"/>
          </ac:spMkLst>
        </pc:spChg>
        <pc:spChg chg="mod">
          <ac:chgData name="Amaru, Anthony B CDT 2023" userId="978249fd-ac26-41d1-8e71-da1660f8ea51" providerId="ADAL" clId="{EC3E5E94-621B-4CC9-83B9-DD2FECA96220}" dt="2020-04-08T19:19:26.070" v="2740" actId="20577"/>
          <ac:spMkLst>
            <pc:docMk/>
            <pc:sldMk cId="3558643907" sldId="256"/>
            <ac:spMk id="3" creationId="{261DB87E-63A6-4E83-99DF-5724E211FE45}"/>
          </ac:spMkLst>
        </pc:spChg>
        <pc:spChg chg="add del">
          <ac:chgData name="Amaru, Anthony B CDT 2023" userId="978249fd-ac26-41d1-8e71-da1660f8ea51" providerId="ADAL" clId="{EC3E5E94-621B-4CC9-83B9-DD2FECA96220}" dt="2020-04-07T22:12:45.968" v="57" actId="26606"/>
          <ac:spMkLst>
            <pc:docMk/>
            <pc:sldMk cId="3558643907" sldId="256"/>
            <ac:spMk id="8" creationId="{15384613-A493-4A01-873E-5BD3769D1AE8}"/>
          </ac:spMkLst>
        </pc:spChg>
        <pc:spChg chg="add del">
          <ac:chgData name="Amaru, Anthony B CDT 2023" userId="978249fd-ac26-41d1-8e71-da1660f8ea51" providerId="ADAL" clId="{EC3E5E94-621B-4CC9-83B9-DD2FECA96220}" dt="2020-04-07T22:12:45.968" v="57" actId="26606"/>
          <ac:spMkLst>
            <pc:docMk/>
            <pc:sldMk cId="3558643907" sldId="256"/>
            <ac:spMk id="10" creationId="{34336F18-80E9-4DFA-9C2E-3F85614720EA}"/>
          </ac:spMkLst>
        </pc:spChg>
        <pc:spChg chg="add del">
          <ac:chgData name="Amaru, Anthony B CDT 2023" userId="978249fd-ac26-41d1-8e71-da1660f8ea51" providerId="ADAL" clId="{EC3E5E94-621B-4CC9-83B9-DD2FECA96220}" dt="2020-04-07T22:12:45.968" v="57" actId="26606"/>
          <ac:spMkLst>
            <pc:docMk/>
            <pc:sldMk cId="3558643907" sldId="256"/>
            <ac:spMk id="12" creationId="{9D293054-EC89-4CF2-AAEF-B38981E92343}"/>
          </ac:spMkLst>
        </pc:spChg>
        <pc:spChg chg="add del">
          <ac:chgData name="Amaru, Anthony B CDT 2023" userId="978249fd-ac26-41d1-8e71-da1660f8ea51" providerId="ADAL" clId="{EC3E5E94-621B-4CC9-83B9-DD2FECA96220}" dt="2020-04-07T22:12:48.524" v="59" actId="26606"/>
          <ac:spMkLst>
            <pc:docMk/>
            <pc:sldMk cId="3558643907" sldId="256"/>
            <ac:spMk id="14" creationId="{8AACE35A-DD26-4C0E-81A5-8C18F739057F}"/>
          </ac:spMkLst>
        </pc:spChg>
        <pc:spChg chg="add del">
          <ac:chgData name="Amaru, Anthony B CDT 2023" userId="978249fd-ac26-41d1-8e71-da1660f8ea51" providerId="ADAL" clId="{EC3E5E94-621B-4CC9-83B9-DD2FECA96220}" dt="2020-04-07T22:12:48.524" v="59" actId="26606"/>
          <ac:spMkLst>
            <pc:docMk/>
            <pc:sldMk cId="3558643907" sldId="256"/>
            <ac:spMk id="15" creationId="{B9E871BE-68DD-43BE-B3DB-E11D2B5402F3}"/>
          </ac:spMkLst>
        </pc:spChg>
        <pc:spChg chg="add del">
          <ac:chgData name="Amaru, Anthony B CDT 2023" userId="978249fd-ac26-41d1-8e71-da1660f8ea51" providerId="ADAL" clId="{EC3E5E94-621B-4CC9-83B9-DD2FECA96220}" dt="2020-04-07T22:12:48.524" v="59" actId="26606"/>
          <ac:spMkLst>
            <pc:docMk/>
            <pc:sldMk cId="3558643907" sldId="256"/>
            <ac:spMk id="16" creationId="{19C71155-FE2E-4DAD-A34B-04706245E369}"/>
          </ac:spMkLst>
        </pc:spChg>
        <pc:spChg chg="add del">
          <ac:chgData name="Amaru, Anthony B CDT 2023" userId="978249fd-ac26-41d1-8e71-da1660f8ea51" providerId="ADAL" clId="{EC3E5E94-621B-4CC9-83B9-DD2FECA96220}" dt="2020-04-07T22:12:53.589" v="61" actId="26606"/>
          <ac:spMkLst>
            <pc:docMk/>
            <pc:sldMk cId="3558643907" sldId="256"/>
            <ac:spMk id="18" creationId="{7FFE9066-B549-42EC-BEE6-8E3E95827614}"/>
          </ac:spMkLst>
        </pc:spChg>
        <pc:spChg chg="add del">
          <ac:chgData name="Amaru, Anthony B CDT 2023" userId="978249fd-ac26-41d1-8e71-da1660f8ea51" providerId="ADAL" clId="{EC3E5E94-621B-4CC9-83B9-DD2FECA96220}" dt="2020-04-07T22:12:53.589" v="61" actId="26606"/>
          <ac:spMkLst>
            <pc:docMk/>
            <pc:sldMk cId="3558643907" sldId="256"/>
            <ac:spMk id="19" creationId="{4F99A79F-E2EF-4DCF-A366-569A81CFFB6D}"/>
          </ac:spMkLst>
        </pc:spChg>
        <pc:spChg chg="add del">
          <ac:chgData name="Amaru, Anthony B CDT 2023" userId="978249fd-ac26-41d1-8e71-da1660f8ea51" providerId="ADAL" clId="{EC3E5E94-621B-4CC9-83B9-DD2FECA96220}" dt="2020-04-07T22:12:56.706" v="63" actId="26606"/>
          <ac:spMkLst>
            <pc:docMk/>
            <pc:sldMk cId="3558643907" sldId="256"/>
            <ac:spMk id="21" creationId="{8A25BF79-9ED2-4290-8C48-1AB107B674E3}"/>
          </ac:spMkLst>
        </pc:spChg>
        <pc:spChg chg="add del">
          <ac:chgData name="Amaru, Anthony B CDT 2023" userId="978249fd-ac26-41d1-8e71-da1660f8ea51" providerId="ADAL" clId="{EC3E5E94-621B-4CC9-83B9-DD2FECA96220}" dt="2020-04-07T22:12:56.706" v="63" actId="26606"/>
          <ac:spMkLst>
            <pc:docMk/>
            <pc:sldMk cId="3558643907" sldId="256"/>
            <ac:spMk id="22" creationId="{6159C197-C92F-4EEC-9821-4C2CAABD6DB2}"/>
          </ac:spMkLst>
        </pc:spChg>
        <pc:spChg chg="add del">
          <ac:chgData name="Amaru, Anthony B CDT 2023" userId="978249fd-ac26-41d1-8e71-da1660f8ea51" providerId="ADAL" clId="{EC3E5E94-621B-4CC9-83B9-DD2FECA96220}" dt="2020-04-07T22:12:56.706" v="63" actId="26606"/>
          <ac:spMkLst>
            <pc:docMk/>
            <pc:sldMk cId="3558643907" sldId="256"/>
            <ac:spMk id="23" creationId="{F318D58F-96AE-499D-AB10-312690101B34}"/>
          </ac:spMkLst>
        </pc:spChg>
        <pc:spChg chg="add del">
          <ac:chgData name="Amaru, Anthony B CDT 2023" userId="978249fd-ac26-41d1-8e71-da1660f8ea51" providerId="ADAL" clId="{EC3E5E94-621B-4CC9-83B9-DD2FECA96220}" dt="2020-04-07T22:13:05.906" v="66"/>
          <ac:spMkLst>
            <pc:docMk/>
            <pc:sldMk cId="3558643907" sldId="256"/>
            <ac:spMk id="25" creationId="{7FFE9066-B549-42EC-BEE6-8E3E95827614}"/>
          </ac:spMkLst>
        </pc:spChg>
        <pc:spChg chg="add del">
          <ac:chgData name="Amaru, Anthony B CDT 2023" userId="978249fd-ac26-41d1-8e71-da1660f8ea51" providerId="ADAL" clId="{EC3E5E94-621B-4CC9-83B9-DD2FECA96220}" dt="2020-04-07T22:13:05.906" v="66"/>
          <ac:spMkLst>
            <pc:docMk/>
            <pc:sldMk cId="3558643907" sldId="256"/>
            <ac:spMk id="26" creationId="{4F99A79F-E2EF-4DCF-A366-569A81CFFB6D}"/>
          </ac:spMkLst>
        </pc:spChg>
        <pc:picChg chg="del">
          <ac:chgData name="Amaru, Anthony B CDT 2023" userId="978249fd-ac26-41d1-8e71-da1660f8ea51" providerId="ADAL" clId="{EC3E5E94-621B-4CC9-83B9-DD2FECA96220}" dt="2020-04-08T19:25:05.514" v="2741" actId="478"/>
          <ac:picMkLst>
            <pc:docMk/>
            <pc:sldMk cId="3558643907" sldId="256"/>
            <ac:picMk id="4" creationId="{8C2C998C-621C-488E-BC98-3408CCA4C636}"/>
          </ac:picMkLst>
        </pc:picChg>
        <pc:picChg chg="del">
          <ac:chgData name="Amaru, Anthony B CDT 2023" userId="978249fd-ac26-41d1-8e71-da1660f8ea51" providerId="ADAL" clId="{EC3E5E94-621B-4CC9-83B9-DD2FECA96220}" dt="2020-04-08T19:48:00.834" v="2743" actId="478"/>
          <ac:picMkLst>
            <pc:docMk/>
            <pc:sldMk cId="3558643907" sldId="256"/>
            <ac:picMk id="5" creationId="{8F9907F3-06D6-4C94-B6CE-981726F218B5}"/>
          </ac:picMkLst>
        </pc:picChg>
        <pc:picChg chg="mod">
          <ac:chgData name="Amaru, Anthony B CDT 2023" userId="978249fd-ac26-41d1-8e71-da1660f8ea51" providerId="ADAL" clId="{EC3E5E94-621B-4CC9-83B9-DD2FECA96220}" dt="2020-04-08T20:16:52.548" v="2750" actId="1076"/>
          <ac:picMkLst>
            <pc:docMk/>
            <pc:sldMk cId="3558643907" sldId="256"/>
            <ac:picMk id="6" creationId="{F5F7F7D5-3064-49E6-AE12-20579B1C8706}"/>
          </ac:picMkLst>
        </pc:picChg>
        <pc:picChg chg="add del">
          <ac:chgData name="Amaru, Anthony B CDT 2023" userId="978249fd-ac26-41d1-8e71-da1660f8ea51" providerId="ADAL" clId="{EC3E5E94-621B-4CC9-83B9-DD2FECA96220}" dt="2020-04-07T22:14:23.922" v="72" actId="26606"/>
          <ac:picMkLst>
            <pc:docMk/>
            <pc:sldMk cId="3558643907" sldId="256"/>
            <ac:picMk id="71" creationId="{DBF7BBCC-A085-493E-83D9-01D4F8E88929}"/>
          </ac:picMkLst>
        </pc:picChg>
        <pc:picChg chg="add">
          <ac:chgData name="Amaru, Anthony B CDT 2023" userId="978249fd-ac26-41d1-8e71-da1660f8ea51" providerId="ADAL" clId="{EC3E5E94-621B-4CC9-83B9-DD2FECA96220}" dt="2020-04-07T22:14:43.349" v="80" actId="26606"/>
          <ac:picMkLst>
            <pc:docMk/>
            <pc:sldMk cId="3558643907" sldId="256"/>
            <ac:picMk id="77" creationId="{DBF7BBCC-A085-493E-83D9-01D4F8E88929}"/>
          </ac:picMkLst>
        </pc:picChg>
        <pc:picChg chg="add mod">
          <ac:chgData name="Amaru, Anthony B CDT 2023" userId="978249fd-ac26-41d1-8e71-da1660f8ea51" providerId="ADAL" clId="{EC3E5E94-621B-4CC9-83B9-DD2FECA96220}" dt="2020-04-07T22:14:37.453" v="79" actId="1076"/>
          <ac:picMkLst>
            <pc:docMk/>
            <pc:sldMk cId="3558643907" sldId="256"/>
            <ac:picMk id="1026" creationId="{25E6B461-DE64-4590-8E57-492749BFF0BD}"/>
          </ac:picMkLst>
        </pc:picChg>
        <pc:picChg chg="add del">
          <ac:chgData name="Amaru, Anthony B CDT 2023" userId="978249fd-ac26-41d1-8e71-da1660f8ea51" providerId="ADAL" clId="{EC3E5E94-621B-4CC9-83B9-DD2FECA96220}" dt="2020-04-07T22:14:25.755" v="74" actId="26606"/>
          <ac:picMkLst>
            <pc:docMk/>
            <pc:sldMk cId="3558643907" sldId="256"/>
            <ac:picMk id="1028" creationId="{7D934112-154B-4CC7-A804-F3DCB2052E55}"/>
          </ac:picMkLst>
        </pc:picChg>
        <pc:picChg chg="add del">
          <ac:chgData name="Amaru, Anthony B CDT 2023" userId="978249fd-ac26-41d1-8e71-da1660f8ea51" providerId="ADAL" clId="{EC3E5E94-621B-4CC9-83B9-DD2FECA96220}" dt="2020-04-07T22:14:26.942" v="76" actId="26606"/>
          <ac:picMkLst>
            <pc:docMk/>
            <pc:sldMk cId="3558643907" sldId="256"/>
            <ac:picMk id="1030" creationId="{76AAFF90-89E1-46D5-B8B5-3BFDBB92D867}"/>
          </ac:picMkLst>
        </pc:picChg>
        <pc:picChg chg="add del">
          <ac:chgData name="Amaru, Anthony B CDT 2023" userId="978249fd-ac26-41d1-8e71-da1660f8ea51" providerId="ADAL" clId="{EC3E5E94-621B-4CC9-83B9-DD2FECA96220}" dt="2020-04-07T22:14:43.349" v="80" actId="26606"/>
          <ac:picMkLst>
            <pc:docMk/>
            <pc:sldMk cId="3558643907" sldId="256"/>
            <ac:picMk id="1032" creationId="{DBF7BBCC-A085-493E-83D9-01D4F8E88929}"/>
          </ac:picMkLst>
        </pc:picChg>
      </pc:sldChg>
      <pc:sldChg chg="addSp delSp modSp add mod modTransition setBg">
        <pc:chgData name="Amaru, Anthony B CDT 2023" userId="978249fd-ac26-41d1-8e71-da1660f8ea51" providerId="ADAL" clId="{EC3E5E94-621B-4CC9-83B9-DD2FECA96220}" dt="2020-04-08T20:16:47.112" v="2749" actId="1076"/>
        <pc:sldMkLst>
          <pc:docMk/>
          <pc:sldMk cId="2515772793" sldId="257"/>
        </pc:sldMkLst>
        <pc:spChg chg="mod">
          <ac:chgData name="Amaru, Anthony B CDT 2023" userId="978249fd-ac26-41d1-8e71-da1660f8ea51" providerId="ADAL" clId="{EC3E5E94-621B-4CC9-83B9-DD2FECA96220}" dt="2020-04-08T18:48:48.739" v="2151" actId="26606"/>
          <ac:spMkLst>
            <pc:docMk/>
            <pc:sldMk cId="2515772793" sldId="257"/>
            <ac:spMk id="2" creationId="{E9174D66-B1CA-4D8B-9F4D-F69F38F4646D}"/>
          </ac:spMkLst>
        </pc:spChg>
        <pc:spChg chg="mod ord">
          <ac:chgData name="Amaru, Anthony B CDT 2023" userId="978249fd-ac26-41d1-8e71-da1660f8ea51" providerId="ADAL" clId="{EC3E5E94-621B-4CC9-83B9-DD2FECA96220}" dt="2020-04-08T18:48:48.739" v="2151" actId="26606"/>
          <ac:spMkLst>
            <pc:docMk/>
            <pc:sldMk cId="2515772793" sldId="257"/>
            <ac:spMk id="3" creationId="{97BD44FF-B81E-457C-AB63-259C5F7D448C}"/>
          </ac:spMkLst>
        </pc:spChg>
        <pc:spChg chg="del">
          <ac:chgData name="Amaru, Anthony B CDT 2023" userId="978249fd-ac26-41d1-8e71-da1660f8ea51" providerId="ADAL" clId="{EC3E5E94-621B-4CC9-83B9-DD2FECA96220}" dt="2020-04-08T18:22:23.915" v="955"/>
          <ac:spMkLst>
            <pc:docMk/>
            <pc:sldMk cId="2515772793" sldId="257"/>
            <ac:spMk id="4" creationId="{2E36EC76-8498-407A-A4F1-5321A912B8B9}"/>
          </ac:spMkLst>
        </pc:spChg>
        <pc:spChg chg="add del">
          <ac:chgData name="Amaru, Anthony B CDT 2023" userId="978249fd-ac26-41d1-8e71-da1660f8ea51" providerId="ADAL" clId="{EC3E5E94-621B-4CC9-83B9-DD2FECA96220}" dt="2020-04-08T18:48:32.851" v="2146" actId="26606"/>
          <ac:spMkLst>
            <pc:docMk/>
            <pc:sldMk cId="2515772793" sldId="257"/>
            <ac:spMk id="73" creationId="{61B2A784-4501-42A8-86DF-DB27DE395089}"/>
          </ac:spMkLst>
        </pc:spChg>
        <pc:spChg chg="add del">
          <ac:chgData name="Amaru, Anthony B CDT 2023" userId="978249fd-ac26-41d1-8e71-da1660f8ea51" providerId="ADAL" clId="{EC3E5E94-621B-4CC9-83B9-DD2FECA96220}" dt="2020-04-08T18:48:32.851" v="2146" actId="26606"/>
          <ac:spMkLst>
            <pc:docMk/>
            <pc:sldMk cId="2515772793" sldId="257"/>
            <ac:spMk id="75" creationId="{5DCD51DF-47F0-4E43-9A0F-6B18888E09C2}"/>
          </ac:spMkLst>
        </pc:spChg>
        <pc:spChg chg="add del">
          <ac:chgData name="Amaru, Anthony B CDT 2023" userId="978249fd-ac26-41d1-8e71-da1660f8ea51" providerId="ADAL" clId="{EC3E5E94-621B-4CC9-83B9-DD2FECA96220}" dt="2020-04-08T18:48:32.851" v="2146" actId="26606"/>
          <ac:spMkLst>
            <pc:docMk/>
            <pc:sldMk cId="2515772793" sldId="257"/>
            <ac:spMk id="77" creationId="{767CF198-49C5-4D2A-93C6-A7A4D04B9B35}"/>
          </ac:spMkLst>
        </pc:spChg>
        <pc:picChg chg="mod">
          <ac:chgData name="Amaru, Anthony B CDT 2023" userId="978249fd-ac26-41d1-8e71-da1660f8ea51" providerId="ADAL" clId="{EC3E5E94-621B-4CC9-83B9-DD2FECA96220}" dt="2020-04-08T20:16:47.112" v="2749" actId="1076"/>
          <ac:picMkLst>
            <pc:docMk/>
            <pc:sldMk cId="2515772793" sldId="257"/>
            <ac:picMk id="5" creationId="{21244E3F-0907-43CA-9519-832DB7A6DE41}"/>
          </ac:picMkLst>
        </pc:picChg>
        <pc:picChg chg="add mod">
          <ac:chgData name="Amaru, Anthony B CDT 2023" userId="978249fd-ac26-41d1-8e71-da1660f8ea51" providerId="ADAL" clId="{EC3E5E94-621B-4CC9-83B9-DD2FECA96220}" dt="2020-04-08T18:48:48.739" v="2151" actId="26606"/>
          <ac:picMkLst>
            <pc:docMk/>
            <pc:sldMk cId="2515772793" sldId="257"/>
            <ac:picMk id="11" creationId="{C412EBD1-CC6A-44C0-9ED7-849F666630B5}"/>
          </ac:picMkLst>
        </pc:picChg>
        <pc:picChg chg="add">
          <ac:chgData name="Amaru, Anthony B CDT 2023" userId="978249fd-ac26-41d1-8e71-da1660f8ea51" providerId="ADAL" clId="{EC3E5E94-621B-4CC9-83B9-DD2FECA96220}" dt="2020-04-08T18:48:48.739" v="2151" actId="26606"/>
          <ac:picMkLst>
            <pc:docMk/>
            <pc:sldMk cId="2515772793" sldId="257"/>
            <ac:picMk id="78" creationId="{1CF706DA-13E8-4A4F-9260-551FB8127BDD}"/>
          </ac:picMkLst>
        </pc:picChg>
        <pc:picChg chg="add del">
          <ac:chgData name="Amaru, Anthony B CDT 2023" userId="978249fd-ac26-41d1-8e71-da1660f8ea51" providerId="ADAL" clId="{EC3E5E94-621B-4CC9-83B9-DD2FECA96220}" dt="2020-04-08T18:48:48.739" v="2151" actId="26606"/>
          <ac:picMkLst>
            <pc:docMk/>
            <pc:sldMk cId="2515772793" sldId="257"/>
            <ac:picMk id="137" creationId="{F15A1844-5CB8-438B-B90E-EF2A51CF87B6}"/>
          </ac:picMkLst>
        </pc:picChg>
        <pc:picChg chg="add del mod ord">
          <ac:chgData name="Amaru, Anthony B CDT 2023" userId="978249fd-ac26-41d1-8e71-da1660f8ea51" providerId="ADAL" clId="{EC3E5E94-621B-4CC9-83B9-DD2FECA96220}" dt="2020-04-08T18:48:45.670" v="2150" actId="478"/>
          <ac:picMkLst>
            <pc:docMk/>
            <pc:sldMk cId="2515772793" sldId="257"/>
            <ac:picMk id="2050" creationId="{6A4EC9D2-B878-4B49-A2D1-4EEE35EF8B60}"/>
          </ac:picMkLst>
        </pc:picChg>
        <pc:picChg chg="add del mod">
          <ac:chgData name="Amaru, Anthony B CDT 2023" userId="978249fd-ac26-41d1-8e71-da1660f8ea51" providerId="ADAL" clId="{EC3E5E94-621B-4CC9-83B9-DD2FECA96220}" dt="2020-04-08T18:48:44.319" v="2149" actId="478"/>
          <ac:picMkLst>
            <pc:docMk/>
            <pc:sldMk cId="2515772793" sldId="257"/>
            <ac:picMk id="2052" creationId="{5DF95693-4FA0-4570-A155-5C4A6AA25C08}"/>
          </ac:picMkLst>
        </pc:picChg>
      </pc:sldChg>
      <pc:sldChg chg="addSp delSp modSp add modTransition">
        <pc:chgData name="Amaru, Anthony B CDT 2023" userId="978249fd-ac26-41d1-8e71-da1660f8ea51" providerId="ADAL" clId="{EC3E5E94-621B-4CC9-83B9-DD2FECA96220}" dt="2020-04-08T20:16:28.102" v="2745" actId="1076"/>
        <pc:sldMkLst>
          <pc:docMk/>
          <pc:sldMk cId="1539298285" sldId="258"/>
        </pc:sldMkLst>
        <pc:spChg chg="mod">
          <ac:chgData name="Amaru, Anthony B CDT 2023" userId="978249fd-ac26-41d1-8e71-da1660f8ea51" providerId="ADAL" clId="{EC3E5E94-621B-4CC9-83B9-DD2FECA96220}" dt="2020-04-08T18:09:26.137" v="315" actId="20577"/>
          <ac:spMkLst>
            <pc:docMk/>
            <pc:sldMk cId="1539298285" sldId="258"/>
            <ac:spMk id="2" creationId="{AFE871D6-2BB5-4F47-801A-4E6BE30AE2CD}"/>
          </ac:spMkLst>
        </pc:spChg>
        <pc:spChg chg="mod">
          <ac:chgData name="Amaru, Anthony B CDT 2023" userId="978249fd-ac26-41d1-8e71-da1660f8ea51" providerId="ADAL" clId="{EC3E5E94-621B-4CC9-83B9-DD2FECA96220}" dt="2020-04-08T19:16:04.392" v="2689" actId="313"/>
          <ac:spMkLst>
            <pc:docMk/>
            <pc:sldMk cId="1539298285" sldId="258"/>
            <ac:spMk id="3" creationId="{3F32AE2B-4853-4A88-84B1-0F2F74C89FDD}"/>
          </ac:spMkLst>
        </pc:spChg>
        <pc:spChg chg="add del mod">
          <ac:chgData name="Amaru, Anthony B CDT 2023" userId="978249fd-ac26-41d1-8e71-da1660f8ea51" providerId="ADAL" clId="{EC3E5E94-621B-4CC9-83B9-DD2FECA96220}" dt="2020-04-08T18:54:54.390" v="2190" actId="20577"/>
          <ac:spMkLst>
            <pc:docMk/>
            <pc:sldMk cId="1539298285" sldId="258"/>
            <ac:spMk id="4" creationId="{240934B5-FB9D-4CD4-8F87-7990F8659723}"/>
          </ac:spMkLst>
        </pc:spChg>
        <pc:spChg chg="add del mod">
          <ac:chgData name="Amaru, Anthony B CDT 2023" userId="978249fd-ac26-41d1-8e71-da1660f8ea51" providerId="ADAL" clId="{EC3E5E94-621B-4CC9-83B9-DD2FECA96220}" dt="2020-04-08T18:54:17.476" v="2180" actId="478"/>
          <ac:spMkLst>
            <pc:docMk/>
            <pc:sldMk cId="1539298285" sldId="258"/>
            <ac:spMk id="5" creationId="{53B69B67-C575-454B-A1C1-2B2A3B88F828}"/>
          </ac:spMkLst>
        </pc:spChg>
        <pc:picChg chg="mod">
          <ac:chgData name="Amaru, Anthony B CDT 2023" userId="978249fd-ac26-41d1-8e71-da1660f8ea51" providerId="ADAL" clId="{EC3E5E94-621B-4CC9-83B9-DD2FECA96220}" dt="2020-04-08T20:16:28.102" v="2745" actId="1076"/>
          <ac:picMkLst>
            <pc:docMk/>
            <pc:sldMk cId="1539298285" sldId="258"/>
            <ac:picMk id="6" creationId="{3AB253F8-2F0E-41AE-88C8-5A3859219C6C}"/>
          </ac:picMkLst>
        </pc:picChg>
        <pc:picChg chg="add del mod">
          <ac:chgData name="Amaru, Anthony B CDT 2023" userId="978249fd-ac26-41d1-8e71-da1660f8ea51" providerId="ADAL" clId="{EC3E5E94-621B-4CC9-83B9-DD2FECA96220}" dt="2020-04-08T18:56:36.771" v="2199" actId="478"/>
          <ac:picMkLst>
            <pc:docMk/>
            <pc:sldMk cId="1539298285" sldId="258"/>
            <ac:picMk id="6146" creationId="{557D2769-39F6-40E4-8E62-B5B4832845B6}"/>
          </ac:picMkLst>
        </pc:picChg>
        <pc:picChg chg="add del mod">
          <ac:chgData name="Amaru, Anthony B CDT 2023" userId="978249fd-ac26-41d1-8e71-da1660f8ea51" providerId="ADAL" clId="{EC3E5E94-621B-4CC9-83B9-DD2FECA96220}" dt="2020-04-08T18:54:21.156" v="2183"/>
          <ac:picMkLst>
            <pc:docMk/>
            <pc:sldMk cId="1539298285" sldId="258"/>
            <ac:picMk id="6148" creationId="{184D8E98-E7C9-4641-A7CE-49AC3E109579}"/>
          </ac:picMkLst>
        </pc:picChg>
        <pc:picChg chg="add mod">
          <ac:chgData name="Amaru, Anthony B CDT 2023" userId="978249fd-ac26-41d1-8e71-da1660f8ea51" providerId="ADAL" clId="{EC3E5E94-621B-4CC9-83B9-DD2FECA96220}" dt="2020-04-08T18:57:12.322" v="2208" actId="1076"/>
          <ac:picMkLst>
            <pc:docMk/>
            <pc:sldMk cId="1539298285" sldId="258"/>
            <ac:picMk id="6150" creationId="{90628545-8366-42B7-9C0F-470D8F01CBCA}"/>
          </ac:picMkLst>
        </pc:picChg>
        <pc:picChg chg="add mod">
          <ac:chgData name="Amaru, Anthony B CDT 2023" userId="978249fd-ac26-41d1-8e71-da1660f8ea51" providerId="ADAL" clId="{EC3E5E94-621B-4CC9-83B9-DD2FECA96220}" dt="2020-04-08T18:57:27.538" v="2211" actId="14100"/>
          <ac:picMkLst>
            <pc:docMk/>
            <pc:sldMk cId="1539298285" sldId="258"/>
            <ac:picMk id="6152" creationId="{4D51E512-567B-4B36-9656-847FD3699C61}"/>
          </ac:picMkLst>
        </pc:picChg>
        <pc:picChg chg="add mod">
          <ac:chgData name="Amaru, Anthony B CDT 2023" userId="978249fd-ac26-41d1-8e71-da1660f8ea51" providerId="ADAL" clId="{EC3E5E94-621B-4CC9-83B9-DD2FECA96220}" dt="2020-04-08T18:57:16.805" v="2209" actId="1076"/>
          <ac:picMkLst>
            <pc:docMk/>
            <pc:sldMk cId="1539298285" sldId="258"/>
            <ac:picMk id="6154" creationId="{928EF11E-9FA6-4754-B673-76BA1A1D5C76}"/>
          </ac:picMkLst>
        </pc:picChg>
      </pc:sldChg>
      <pc:sldChg chg="addSp delSp modSp add mod ord modTransition setBg">
        <pc:chgData name="Amaru, Anthony B CDT 2023" userId="978249fd-ac26-41d1-8e71-da1660f8ea51" providerId="ADAL" clId="{EC3E5E94-621B-4CC9-83B9-DD2FECA96220}" dt="2020-04-08T20:16:37.361" v="2747" actId="1076"/>
        <pc:sldMkLst>
          <pc:docMk/>
          <pc:sldMk cId="3506269290" sldId="259"/>
        </pc:sldMkLst>
        <pc:spChg chg="mod">
          <ac:chgData name="Amaru, Anthony B CDT 2023" userId="978249fd-ac26-41d1-8e71-da1660f8ea51" providerId="ADAL" clId="{EC3E5E94-621B-4CC9-83B9-DD2FECA96220}" dt="2020-04-08T19:02:32.723" v="2263" actId="26606"/>
          <ac:spMkLst>
            <pc:docMk/>
            <pc:sldMk cId="3506269290" sldId="259"/>
            <ac:spMk id="2" creationId="{ECCF7630-9CFC-48C3-923D-D79B85797944}"/>
          </ac:spMkLst>
        </pc:spChg>
        <pc:spChg chg="mod ord">
          <ac:chgData name="Amaru, Anthony B CDT 2023" userId="978249fd-ac26-41d1-8e71-da1660f8ea51" providerId="ADAL" clId="{EC3E5E94-621B-4CC9-83B9-DD2FECA96220}" dt="2020-04-08T19:15:22.166" v="2661" actId="20577"/>
          <ac:spMkLst>
            <pc:docMk/>
            <pc:sldMk cId="3506269290" sldId="259"/>
            <ac:spMk id="3" creationId="{F4DA444F-59D9-4B57-A9CF-E71059768F70}"/>
          </ac:spMkLst>
        </pc:spChg>
        <pc:spChg chg="del">
          <ac:chgData name="Amaru, Anthony B CDT 2023" userId="978249fd-ac26-41d1-8e71-da1660f8ea51" providerId="ADAL" clId="{EC3E5E94-621B-4CC9-83B9-DD2FECA96220}" dt="2020-04-08T18:50:44.193" v="2159"/>
          <ac:spMkLst>
            <pc:docMk/>
            <pc:sldMk cId="3506269290" sldId="259"/>
            <ac:spMk id="4" creationId="{E520D4B2-4A5E-4D24-B17D-F27A5F482CC2}"/>
          </ac:spMkLst>
        </pc:spChg>
        <pc:spChg chg="add del">
          <ac:chgData name="Amaru, Anthony B CDT 2023" userId="978249fd-ac26-41d1-8e71-da1660f8ea51" providerId="ADAL" clId="{EC3E5E94-621B-4CC9-83B9-DD2FECA96220}" dt="2020-04-08T19:02:32.723" v="2263" actId="26606"/>
          <ac:spMkLst>
            <pc:docMk/>
            <pc:sldMk cId="3506269290" sldId="259"/>
            <ac:spMk id="75" creationId="{604CD510-02D6-4E6B-8CC5-E085B5EB2D0F}"/>
          </ac:spMkLst>
        </pc:spChg>
        <pc:picChg chg="mod">
          <ac:chgData name="Amaru, Anthony B CDT 2023" userId="978249fd-ac26-41d1-8e71-da1660f8ea51" providerId="ADAL" clId="{EC3E5E94-621B-4CC9-83B9-DD2FECA96220}" dt="2020-04-08T20:16:37.361" v="2747" actId="1076"/>
          <ac:picMkLst>
            <pc:docMk/>
            <pc:sldMk cId="3506269290" sldId="259"/>
            <ac:picMk id="5" creationId="{5217EE51-5C61-4918-9476-7829CD14E922}"/>
          </ac:picMkLst>
        </pc:picChg>
        <pc:picChg chg="add">
          <ac:chgData name="Amaru, Anthony B CDT 2023" userId="978249fd-ac26-41d1-8e71-da1660f8ea51" providerId="ADAL" clId="{EC3E5E94-621B-4CC9-83B9-DD2FECA96220}" dt="2020-04-08T19:02:32.723" v="2263" actId="26606"/>
          <ac:picMkLst>
            <pc:docMk/>
            <pc:sldMk cId="3506269290" sldId="259"/>
            <ac:picMk id="139" creationId="{7AA41F59-BAF0-4CFD-A9FA-ED4C838B5450}"/>
          </ac:picMkLst>
        </pc:picChg>
        <pc:picChg chg="add del mod">
          <ac:chgData name="Amaru, Anthony B CDT 2023" userId="978249fd-ac26-41d1-8e71-da1660f8ea51" providerId="ADAL" clId="{EC3E5E94-621B-4CC9-83B9-DD2FECA96220}" dt="2020-04-08T18:48:53.506" v="2153" actId="478"/>
          <ac:picMkLst>
            <pc:docMk/>
            <pc:sldMk cId="3506269290" sldId="259"/>
            <ac:picMk id="4098" creationId="{BB9E04E5-AAD7-4563-B2E6-8FF60CA20250}"/>
          </ac:picMkLst>
        </pc:picChg>
        <pc:picChg chg="add mod ord">
          <ac:chgData name="Amaru, Anthony B CDT 2023" userId="978249fd-ac26-41d1-8e71-da1660f8ea51" providerId="ADAL" clId="{EC3E5E94-621B-4CC9-83B9-DD2FECA96220}" dt="2020-04-08T19:02:32.723" v="2263" actId="26606"/>
          <ac:picMkLst>
            <pc:docMk/>
            <pc:sldMk cId="3506269290" sldId="259"/>
            <ac:picMk id="4100" creationId="{B16F77D4-552F-493C-8B51-580821D32DBF}"/>
          </ac:picMkLst>
        </pc:picChg>
        <pc:picChg chg="add mod">
          <ac:chgData name="Amaru, Anthony B CDT 2023" userId="978249fd-ac26-41d1-8e71-da1660f8ea51" providerId="ADAL" clId="{EC3E5E94-621B-4CC9-83B9-DD2FECA96220}" dt="2020-04-08T19:02:32.723" v="2263" actId="26606"/>
          <ac:picMkLst>
            <pc:docMk/>
            <pc:sldMk cId="3506269290" sldId="259"/>
            <ac:picMk id="4102" creationId="{004DC809-D139-4BA4-9DCB-65298424E424}"/>
          </ac:picMkLst>
        </pc:picChg>
      </pc:sldChg>
      <pc:sldChg chg="addSp delSp modSp add mod ord modTransition setBg delAnim">
        <pc:chgData name="Amaru, Anthony B CDT 2023" userId="978249fd-ac26-41d1-8e71-da1660f8ea51" providerId="ADAL" clId="{EC3E5E94-621B-4CC9-83B9-DD2FECA96220}" dt="2020-04-08T20:41:11.287" v="2836" actId="20577"/>
        <pc:sldMkLst>
          <pc:docMk/>
          <pc:sldMk cId="1760599461" sldId="260"/>
        </pc:sldMkLst>
        <pc:spChg chg="mod">
          <ac:chgData name="Amaru, Anthony B CDT 2023" userId="978249fd-ac26-41d1-8e71-da1660f8ea51" providerId="ADAL" clId="{EC3E5E94-621B-4CC9-83B9-DD2FECA96220}" dt="2020-04-08T18:52:12.992" v="2166" actId="26606"/>
          <ac:spMkLst>
            <pc:docMk/>
            <pc:sldMk cId="1760599461" sldId="260"/>
            <ac:spMk id="2" creationId="{60CE985A-C4B1-4E5E-943A-EA40FC7520F3}"/>
          </ac:spMkLst>
        </pc:spChg>
        <pc:spChg chg="mod">
          <ac:chgData name="Amaru, Anthony B CDT 2023" userId="978249fd-ac26-41d1-8e71-da1660f8ea51" providerId="ADAL" clId="{EC3E5E94-621B-4CC9-83B9-DD2FECA96220}" dt="2020-04-08T20:41:11.287" v="2836" actId="20577"/>
          <ac:spMkLst>
            <pc:docMk/>
            <pc:sldMk cId="1760599461" sldId="260"/>
            <ac:spMk id="3" creationId="{3B4A3AA9-D6EE-43BA-A616-2009970E9D41}"/>
          </ac:spMkLst>
        </pc:spChg>
        <pc:spChg chg="del mod">
          <ac:chgData name="Amaru, Anthony B CDT 2023" userId="978249fd-ac26-41d1-8e71-da1660f8ea51" providerId="ADAL" clId="{EC3E5E94-621B-4CC9-83B9-DD2FECA96220}" dt="2020-04-08T18:51:38.841" v="2163"/>
          <ac:spMkLst>
            <pc:docMk/>
            <pc:sldMk cId="1760599461" sldId="260"/>
            <ac:spMk id="4" creationId="{21ADD7A4-7ABA-49AC-8376-44023B02AA86}"/>
          </ac:spMkLst>
        </pc:spChg>
        <pc:picChg chg="del mod">
          <ac:chgData name="Amaru, Anthony B CDT 2023" userId="978249fd-ac26-41d1-8e71-da1660f8ea51" providerId="ADAL" clId="{EC3E5E94-621B-4CC9-83B9-DD2FECA96220}" dt="2020-04-08T20:21:25.038" v="2751" actId="478"/>
          <ac:picMkLst>
            <pc:docMk/>
            <pc:sldMk cId="1760599461" sldId="260"/>
            <ac:picMk id="5" creationId="{8D1ADB42-B1EF-49A8-8D02-4F3801DB0BF2}"/>
          </ac:picMkLst>
        </pc:picChg>
        <pc:picChg chg="mod">
          <ac:chgData name="Amaru, Anthony B CDT 2023" userId="978249fd-ac26-41d1-8e71-da1660f8ea51" providerId="ADAL" clId="{EC3E5E94-621B-4CC9-83B9-DD2FECA96220}" dt="2020-04-08T20:21:28.717" v="2752" actId="1076"/>
          <ac:picMkLst>
            <pc:docMk/>
            <pc:sldMk cId="1760599461" sldId="260"/>
            <ac:picMk id="6" creationId="{0FD846C1-596A-429C-B49D-C2AF0A29EF35}"/>
          </ac:picMkLst>
        </pc:picChg>
        <pc:picChg chg="mod">
          <ac:chgData name="Amaru, Anthony B CDT 2023" userId="978249fd-ac26-41d1-8e71-da1660f8ea51" providerId="ADAL" clId="{EC3E5E94-621B-4CC9-83B9-DD2FECA96220}" dt="2020-04-08T20:35:02.050" v="2753" actId="1076"/>
          <ac:picMkLst>
            <pc:docMk/>
            <pc:sldMk cId="1760599461" sldId="260"/>
            <ac:picMk id="7" creationId="{CD3287B6-DEEA-4B18-AEED-CEBFEADF1BFF}"/>
          </ac:picMkLst>
        </pc:picChg>
        <pc:picChg chg="add">
          <ac:chgData name="Amaru, Anthony B CDT 2023" userId="978249fd-ac26-41d1-8e71-da1660f8ea51" providerId="ADAL" clId="{EC3E5E94-621B-4CC9-83B9-DD2FECA96220}" dt="2020-04-08T18:52:12.992" v="2166" actId="26606"/>
          <ac:picMkLst>
            <pc:docMk/>
            <pc:sldMk cId="1760599461" sldId="260"/>
            <ac:picMk id="73" creationId="{F15A1844-5CB8-438B-B90E-EF2A51CF87B6}"/>
          </ac:picMkLst>
        </pc:picChg>
        <pc:picChg chg="add mod">
          <ac:chgData name="Amaru, Anthony B CDT 2023" userId="978249fd-ac26-41d1-8e71-da1660f8ea51" providerId="ADAL" clId="{EC3E5E94-621B-4CC9-83B9-DD2FECA96220}" dt="2020-04-08T18:52:27.998" v="2171" actId="1076"/>
          <ac:picMkLst>
            <pc:docMk/>
            <pc:sldMk cId="1760599461" sldId="260"/>
            <ac:picMk id="5122" creationId="{313C8B56-2AE5-453A-9130-20F3950896B1}"/>
          </ac:picMkLst>
        </pc:picChg>
        <pc:picChg chg="add mod">
          <ac:chgData name="Amaru, Anthony B CDT 2023" userId="978249fd-ac26-41d1-8e71-da1660f8ea51" providerId="ADAL" clId="{EC3E5E94-621B-4CC9-83B9-DD2FECA96220}" dt="2020-04-08T18:52:35.723" v="2173" actId="1076"/>
          <ac:picMkLst>
            <pc:docMk/>
            <pc:sldMk cId="1760599461" sldId="260"/>
            <ac:picMk id="5124" creationId="{28882479-2F30-4467-89CD-3537F9846E86}"/>
          </ac:picMkLst>
        </pc:picChg>
      </pc:sldChg>
      <pc:sldChg chg="addSp delSp modSp add mod ord modTransition setBg">
        <pc:chgData name="Amaru, Anthony B CDT 2023" userId="978249fd-ac26-41d1-8e71-da1660f8ea51" providerId="ADAL" clId="{EC3E5E94-621B-4CC9-83B9-DD2FECA96220}" dt="2020-04-08T20:41:51.076" v="2838" actId="20577"/>
        <pc:sldMkLst>
          <pc:docMk/>
          <pc:sldMk cId="1939938580" sldId="261"/>
        </pc:sldMkLst>
        <pc:spChg chg="mod">
          <ac:chgData name="Amaru, Anthony B CDT 2023" userId="978249fd-ac26-41d1-8e71-da1660f8ea51" providerId="ADAL" clId="{EC3E5E94-621B-4CC9-83B9-DD2FECA96220}" dt="2020-04-08T19:02:25.216" v="2262" actId="26606"/>
          <ac:spMkLst>
            <pc:docMk/>
            <pc:sldMk cId="1939938580" sldId="261"/>
            <ac:spMk id="2" creationId="{FD036491-3E6D-40E8-88E7-68B42CEF976B}"/>
          </ac:spMkLst>
        </pc:spChg>
        <pc:spChg chg="mod">
          <ac:chgData name="Amaru, Anthony B CDT 2023" userId="978249fd-ac26-41d1-8e71-da1660f8ea51" providerId="ADAL" clId="{EC3E5E94-621B-4CC9-83B9-DD2FECA96220}" dt="2020-04-08T20:41:51.076" v="2838" actId="20577"/>
          <ac:spMkLst>
            <pc:docMk/>
            <pc:sldMk cId="1939938580" sldId="261"/>
            <ac:spMk id="3" creationId="{12F79F36-D844-4016-B690-DFA9FEE05B3E}"/>
          </ac:spMkLst>
        </pc:spChg>
        <pc:spChg chg="del">
          <ac:chgData name="Amaru, Anthony B CDT 2023" userId="978249fd-ac26-41d1-8e71-da1660f8ea51" providerId="ADAL" clId="{EC3E5E94-621B-4CC9-83B9-DD2FECA96220}" dt="2020-04-08T18:46:02.911" v="2139"/>
          <ac:spMkLst>
            <pc:docMk/>
            <pc:sldMk cId="1939938580" sldId="261"/>
            <ac:spMk id="4" creationId="{DE20F603-FBE4-405F-ABE8-440F752909E1}"/>
          </ac:spMkLst>
        </pc:spChg>
        <pc:spChg chg="add del mod">
          <ac:chgData name="Amaru, Anthony B CDT 2023" userId="978249fd-ac26-41d1-8e71-da1660f8ea51" providerId="ADAL" clId="{EC3E5E94-621B-4CC9-83B9-DD2FECA96220}" dt="2020-04-08T19:01:38.886" v="2256"/>
          <ac:spMkLst>
            <pc:docMk/>
            <pc:sldMk cId="1939938580" sldId="261"/>
            <ac:spMk id="5" creationId="{D027695B-1CCF-4378-B362-97CFDAF1E87B}"/>
          </ac:spMkLst>
        </pc:spChg>
        <pc:spChg chg="add del mod">
          <ac:chgData name="Amaru, Anthony B CDT 2023" userId="978249fd-ac26-41d1-8e71-da1660f8ea51" providerId="ADAL" clId="{EC3E5E94-621B-4CC9-83B9-DD2FECA96220}" dt="2020-04-08T19:02:16.858" v="2261"/>
          <ac:spMkLst>
            <pc:docMk/>
            <pc:sldMk cId="1939938580" sldId="261"/>
            <ac:spMk id="6" creationId="{4283DD73-BEA1-4EBF-BBBE-358720AAB3B2}"/>
          </ac:spMkLst>
        </pc:spChg>
        <pc:spChg chg="add mod">
          <ac:chgData name="Amaru, Anthony B CDT 2023" userId="978249fd-ac26-41d1-8e71-da1660f8ea51" providerId="ADAL" clId="{EC3E5E94-621B-4CC9-83B9-DD2FECA96220}" dt="2020-04-08T19:27:02.358" v="2742" actId="1076"/>
          <ac:spMkLst>
            <pc:docMk/>
            <pc:sldMk cId="1939938580" sldId="261"/>
            <ac:spMk id="7" creationId="{A96193E3-B3A8-401C-B04E-FC08459D80D2}"/>
          </ac:spMkLst>
        </pc:spChg>
        <pc:picChg chg="add del mod ord">
          <ac:chgData name="Amaru, Anthony B CDT 2023" userId="978249fd-ac26-41d1-8e71-da1660f8ea51" providerId="ADAL" clId="{EC3E5E94-621B-4CC9-83B9-DD2FECA96220}" dt="2020-04-08T19:02:13.475" v="2260" actId="478"/>
          <ac:picMkLst>
            <pc:docMk/>
            <pc:sldMk cId="1939938580" sldId="261"/>
            <ac:picMk id="8" creationId="{89CB707A-520E-4F2F-A76D-78552904AD29}"/>
          </ac:picMkLst>
        </pc:picChg>
        <pc:picChg chg="mod">
          <ac:chgData name="Amaru, Anthony B CDT 2023" userId="978249fd-ac26-41d1-8e71-da1660f8ea51" providerId="ADAL" clId="{EC3E5E94-621B-4CC9-83B9-DD2FECA96220}" dt="2020-04-08T20:16:41.026" v="2748" actId="1076"/>
          <ac:picMkLst>
            <pc:docMk/>
            <pc:sldMk cId="1939938580" sldId="261"/>
            <ac:picMk id="9" creationId="{76E2EB8F-9821-4FBD-8F54-9871C9D6AC6F}"/>
          </ac:picMkLst>
        </pc:picChg>
        <pc:picChg chg="add mod">
          <ac:chgData name="Amaru, Anthony B CDT 2023" userId="978249fd-ac26-41d1-8e71-da1660f8ea51" providerId="ADAL" clId="{EC3E5E94-621B-4CC9-83B9-DD2FECA96220}" dt="2020-04-08T19:02:25.216" v="2262" actId="26606"/>
          <ac:picMkLst>
            <pc:docMk/>
            <pc:sldMk cId="1939938580" sldId="261"/>
            <ac:picMk id="10" creationId="{8C6EEC13-CF86-4A81-A8FE-91695C8F695D}"/>
          </ac:picMkLst>
        </pc:picChg>
        <pc:picChg chg="add del">
          <ac:chgData name="Amaru, Anthony B CDT 2023" userId="978249fd-ac26-41d1-8e71-da1660f8ea51" providerId="ADAL" clId="{EC3E5E94-621B-4CC9-83B9-DD2FECA96220}" dt="2020-04-08T19:02:25.216" v="2262" actId="26606"/>
          <ac:picMkLst>
            <pc:docMk/>
            <pc:sldMk cId="1939938580" sldId="261"/>
            <ac:picMk id="71" creationId="{B536FA4E-0152-4E27-91DA-0FC22D1846BB}"/>
          </ac:picMkLst>
        </pc:picChg>
        <pc:picChg chg="add">
          <ac:chgData name="Amaru, Anthony B CDT 2023" userId="978249fd-ac26-41d1-8e71-da1660f8ea51" providerId="ADAL" clId="{EC3E5E94-621B-4CC9-83B9-DD2FECA96220}" dt="2020-04-08T19:02:25.216" v="2262" actId="26606"/>
          <ac:picMkLst>
            <pc:docMk/>
            <pc:sldMk cId="1939938580" sldId="261"/>
            <ac:picMk id="76" creationId="{E0BE7827-5B1A-4F37-BF70-19F7C5C6BDEB}"/>
          </ac:picMkLst>
        </pc:picChg>
        <pc:picChg chg="add del mod">
          <ac:chgData name="Amaru, Anthony B CDT 2023" userId="978249fd-ac26-41d1-8e71-da1660f8ea51" providerId="ADAL" clId="{EC3E5E94-621B-4CC9-83B9-DD2FECA96220}" dt="2020-04-08T19:01:36.359" v="2255" actId="478"/>
          <ac:picMkLst>
            <pc:docMk/>
            <pc:sldMk cId="1939938580" sldId="261"/>
            <ac:picMk id="3074" creationId="{1EB34793-B42E-4689-AA2B-8F1A110A3C32}"/>
          </ac:picMkLst>
        </pc:picChg>
      </pc:sldChg>
      <pc:sldChg chg="modSp add modTransition">
        <pc:chgData name="Amaru, Anthony B CDT 2023" userId="978249fd-ac26-41d1-8e71-da1660f8ea51" providerId="ADAL" clId="{EC3E5E94-621B-4CC9-83B9-DD2FECA96220}" dt="2020-04-08T20:16:31.949" v="2746" actId="1076"/>
        <pc:sldMkLst>
          <pc:docMk/>
          <pc:sldMk cId="3660115442" sldId="262"/>
        </pc:sldMkLst>
        <pc:spChg chg="mod">
          <ac:chgData name="Amaru, Anthony B CDT 2023" userId="978249fd-ac26-41d1-8e71-da1660f8ea51" providerId="ADAL" clId="{EC3E5E94-621B-4CC9-83B9-DD2FECA96220}" dt="2020-04-07T22:11:58.540" v="55" actId="20577"/>
          <ac:spMkLst>
            <pc:docMk/>
            <pc:sldMk cId="3660115442" sldId="262"/>
            <ac:spMk id="2" creationId="{B7005BEC-23E3-40BD-BF42-42B4E9454707}"/>
          </ac:spMkLst>
        </pc:spChg>
        <pc:spChg chg="mod">
          <ac:chgData name="Amaru, Anthony B CDT 2023" userId="978249fd-ac26-41d1-8e71-da1660f8ea51" providerId="ADAL" clId="{EC3E5E94-621B-4CC9-83B9-DD2FECA96220}" dt="2020-04-08T19:15:08.649" v="2648" actId="27636"/>
          <ac:spMkLst>
            <pc:docMk/>
            <pc:sldMk cId="3660115442" sldId="262"/>
            <ac:spMk id="3" creationId="{FD4E70C4-AE71-473A-A0F6-D7EC7072F137}"/>
          </ac:spMkLst>
        </pc:spChg>
        <pc:picChg chg="mod">
          <ac:chgData name="Amaru, Anthony B CDT 2023" userId="978249fd-ac26-41d1-8e71-da1660f8ea51" providerId="ADAL" clId="{EC3E5E94-621B-4CC9-83B9-DD2FECA96220}" dt="2020-04-08T20:16:31.949" v="2746" actId="1076"/>
          <ac:picMkLst>
            <pc:docMk/>
            <pc:sldMk cId="3660115442" sldId="262"/>
            <ac:picMk id="4" creationId="{B98FD1CA-9337-4DD8-BB14-616DEABD8A8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AD3FB6-44F8-4BD4-9D27-4BD3BBA75047}"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3922907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AD3FB6-44F8-4BD4-9D27-4BD3BBA75047}"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3529601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AD3FB6-44F8-4BD4-9D27-4BD3BBA75047}"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3310745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AD3FB6-44F8-4BD4-9D27-4BD3BBA75047}"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19035571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AD3FB6-44F8-4BD4-9D27-4BD3BBA75047}" type="datetimeFigureOut">
              <a:rPr lang="en-US" smtClean="0"/>
              <a:t>4/8/2020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161440866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AD3FB6-44F8-4BD4-9D27-4BD3BBA75047}" type="datetimeFigureOut">
              <a:rPr lang="en-US" smtClean="0"/>
              <a:t>4/8/2020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2500265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AD3FB6-44F8-4BD4-9D27-4BD3BBA75047}" type="datetimeFigureOut">
              <a:rPr lang="en-US" smtClean="0"/>
              <a:t>4/8/2020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1996341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AD3FB6-44F8-4BD4-9D27-4BD3BBA75047}"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269954537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AD3FB6-44F8-4BD4-9D27-4BD3BBA75047}"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2235948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FAD3FB6-44F8-4BD4-9D27-4BD3BBA75047}"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1222672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FAD3FB6-44F8-4BD4-9D27-4BD3BBA75047}"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20170362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FAD3FB6-44F8-4BD4-9D27-4BD3BBA75047}"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97FC5-C752-481F-9BA2-F86BCB0A6189}"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7625017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FAD3FB6-44F8-4BD4-9D27-4BD3BBA75047}"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3201237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FAD3FB6-44F8-4BD4-9D27-4BD3BBA75047}" type="datetimeFigureOut">
              <a:rPr lang="en-US" smtClean="0"/>
              <a:t>4/8/2020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506912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FAD3FB6-44F8-4BD4-9D27-4BD3BBA75047}" type="datetimeFigureOut">
              <a:rPr lang="en-US" smtClean="0"/>
              <a:t>4/8/2020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3444012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AD3FB6-44F8-4BD4-9D27-4BD3BBA75047}"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2147863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AD3FB6-44F8-4BD4-9D27-4BD3BBA75047}"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97FC5-C752-481F-9BA2-F86BCB0A6189}" type="slidenum">
              <a:rPr lang="en-US" smtClean="0"/>
              <a:t>‹#›</a:t>
            </a:fld>
            <a:endParaRPr lang="en-US"/>
          </a:p>
        </p:txBody>
      </p:sp>
    </p:spTree>
    <p:extLst>
      <p:ext uri="{BB962C8B-B14F-4D97-AF65-F5344CB8AC3E}">
        <p14:creationId xmlns:p14="http://schemas.microsoft.com/office/powerpoint/2010/main" val="1814808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CFAD3FB6-44F8-4BD4-9D27-4BD3BBA75047}" type="datetimeFigureOut">
              <a:rPr lang="en-US" smtClean="0"/>
              <a:t>4/8/2020</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C3997FC5-C752-481F-9BA2-F86BCB0A6189}" type="slidenum">
              <a:rPr lang="en-US" smtClean="0"/>
              <a:t>‹#›</a:t>
            </a:fld>
            <a:endParaRPr lang="en-US"/>
          </a:p>
        </p:txBody>
      </p:sp>
    </p:spTree>
    <p:extLst>
      <p:ext uri="{BB962C8B-B14F-4D97-AF65-F5344CB8AC3E}">
        <p14:creationId xmlns:p14="http://schemas.microsoft.com/office/powerpoint/2010/main" val="1976119242"/>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9.jpeg"/><Relationship Id="rId5" Type="http://schemas.openxmlformats.org/officeDocument/2006/relationships/image" Target="../media/image3.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4.xml"/><Relationship Id="rId7" Type="http://schemas.openxmlformats.org/officeDocument/2006/relationships/image" Target="../media/image11.jpe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0.jpeg"/><Relationship Id="rId5" Type="http://schemas.openxmlformats.org/officeDocument/2006/relationships/image" Target="../media/image3.pn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microsoft.com/office/2007/relationships/media" Target="../media/media6.m4a"/><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jpeg"/><Relationship Id="rId5" Type="http://schemas.openxmlformats.org/officeDocument/2006/relationships/slideLayout" Target="../slideLayouts/slideLayout4.xml"/><Relationship Id="rId10" Type="http://schemas.openxmlformats.org/officeDocument/2006/relationships/image" Target="../media/image7.png"/><Relationship Id="rId4" Type="http://schemas.openxmlformats.org/officeDocument/2006/relationships/audio" Target="../media/media6.m4a"/><Relationship Id="rId9"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7.png"/><Relationship Id="rId4" Type="http://schemas.openxmlformats.org/officeDocument/2006/relationships/hyperlink" Target="http://www.nytimes.com/2018/05/31/books/tommy-orange-there-there-native-american.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C60A8-579B-4BF7-BFB0-B3A4D5C36DD1}"/>
              </a:ext>
            </a:extLst>
          </p:cNvPr>
          <p:cNvSpPr>
            <a:spLocks noGrp="1"/>
          </p:cNvSpPr>
          <p:nvPr>
            <p:ph type="ctrTitle"/>
          </p:nvPr>
        </p:nvSpPr>
        <p:spPr>
          <a:xfrm>
            <a:off x="5369441" y="1233378"/>
            <a:ext cx="5441285" cy="2364964"/>
          </a:xfrm>
        </p:spPr>
        <p:txBody>
          <a:bodyPr>
            <a:normAutofit/>
          </a:bodyPr>
          <a:lstStyle/>
          <a:p>
            <a:r>
              <a:rPr lang="en-US" dirty="0"/>
              <a:t>Tommy Orange</a:t>
            </a:r>
          </a:p>
        </p:txBody>
      </p:sp>
      <p:sp>
        <p:nvSpPr>
          <p:cNvPr id="3" name="Subtitle 2">
            <a:extLst>
              <a:ext uri="{FF2B5EF4-FFF2-40B4-BE49-F238E27FC236}">
                <a16:creationId xmlns:a16="http://schemas.microsoft.com/office/drawing/2014/main" id="{261DB87E-63A6-4E83-99DF-5724E211FE45}"/>
              </a:ext>
            </a:extLst>
          </p:cNvPr>
          <p:cNvSpPr>
            <a:spLocks noGrp="1"/>
          </p:cNvSpPr>
          <p:nvPr>
            <p:ph type="subTitle" idx="1"/>
          </p:nvPr>
        </p:nvSpPr>
        <p:spPr>
          <a:xfrm>
            <a:off x="5369441" y="3598339"/>
            <a:ext cx="5441286" cy="1675335"/>
          </a:xfrm>
        </p:spPr>
        <p:txBody>
          <a:bodyPr>
            <a:normAutofit/>
          </a:bodyPr>
          <a:lstStyle/>
          <a:p>
            <a:r>
              <a:rPr lang="en-US" dirty="0">
                <a:solidFill>
                  <a:srgbClr val="FDFC00"/>
                </a:solidFill>
              </a:rPr>
              <a:t>Best Selling Novelist</a:t>
            </a:r>
          </a:p>
          <a:p>
            <a:endParaRPr lang="en-US" dirty="0">
              <a:solidFill>
                <a:srgbClr val="FDFC00"/>
              </a:solidFill>
            </a:endParaRPr>
          </a:p>
          <a:p>
            <a:r>
              <a:rPr lang="en-US" dirty="0">
                <a:solidFill>
                  <a:srgbClr val="FDFC00"/>
                </a:solidFill>
              </a:rPr>
              <a:t>Presented by: CDT Anthony Amaru</a:t>
            </a:r>
          </a:p>
        </p:txBody>
      </p:sp>
      <p:pic>
        <p:nvPicPr>
          <p:cNvPr id="77" name="Picture 76">
            <a:extLst>
              <a:ext uri="{FF2B5EF4-FFF2-40B4-BE49-F238E27FC236}">
                <a16:creationId xmlns:a16="http://schemas.microsoft.com/office/drawing/2014/main" id="{DBF7BBCC-A085-493E-83D9-01D4F8E8892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pic>
        <p:nvPicPr>
          <p:cNvPr id="1026" name="Picture 2" descr="Amazon.com: There There (9780525436140): Orange, Tommy: Books">
            <a:extLst>
              <a:ext uri="{FF2B5EF4-FFF2-40B4-BE49-F238E27FC236}">
                <a16:creationId xmlns:a16="http://schemas.microsoft.com/office/drawing/2014/main" id="{25E6B461-DE64-4590-8E57-492749BFF0B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2" b="2682"/>
          <a:stretch/>
        </p:blipFill>
        <p:spPr bwMode="auto">
          <a:xfrm>
            <a:off x="0" y="0"/>
            <a:ext cx="4571629" cy="6857990"/>
          </a:xfrm>
          <a:prstGeom prst="rect">
            <a:avLst/>
          </a:prstGeom>
          <a:noFill/>
          <a:extLst>
            <a:ext uri="{909E8E84-426E-40DD-AFC4-6F175D3DCCD1}">
              <a14:hiddenFill xmlns:a14="http://schemas.microsoft.com/office/drawing/2010/main">
                <a:solidFill>
                  <a:srgbClr val="FFFFFF"/>
                </a:solidFill>
              </a14:hiddenFill>
            </a:ext>
          </a:extLst>
        </p:spPr>
      </p:pic>
      <p:pic>
        <p:nvPicPr>
          <p:cNvPr id="6" name="Title Slide">
            <a:hlinkClick r:id="" action="ppaction://media"/>
            <a:extLst>
              <a:ext uri="{FF2B5EF4-FFF2-40B4-BE49-F238E27FC236}">
                <a16:creationId xmlns:a16="http://schemas.microsoft.com/office/drawing/2014/main" id="{F5F7F7D5-3064-49E6-AE12-20579B1C87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679883" y="6311900"/>
            <a:ext cx="406400" cy="406400"/>
          </a:xfrm>
          <a:prstGeom prst="rect">
            <a:avLst/>
          </a:prstGeom>
        </p:spPr>
      </p:pic>
    </p:spTree>
    <p:extLst>
      <p:ext uri="{BB962C8B-B14F-4D97-AF65-F5344CB8AC3E}">
        <p14:creationId xmlns:p14="http://schemas.microsoft.com/office/powerpoint/2010/main" val="35586439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91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74D66-B1CA-4D8B-9F4D-F69F38F4646D}"/>
              </a:ext>
            </a:extLst>
          </p:cNvPr>
          <p:cNvSpPr>
            <a:spLocks noGrp="1"/>
          </p:cNvSpPr>
          <p:nvPr>
            <p:ph type="title"/>
          </p:nvPr>
        </p:nvSpPr>
        <p:spPr>
          <a:xfrm>
            <a:off x="913795" y="609600"/>
            <a:ext cx="5978072" cy="970450"/>
          </a:xfrm>
        </p:spPr>
        <p:txBody>
          <a:bodyPr vert="horz" lIns="91440" tIns="45720" rIns="91440" bIns="45720" rtlCol="0" anchor="ctr">
            <a:normAutofit/>
          </a:bodyPr>
          <a:lstStyle/>
          <a:p>
            <a:r>
              <a:rPr lang="en-US" dirty="0"/>
              <a:t>Background</a:t>
            </a:r>
          </a:p>
        </p:txBody>
      </p:sp>
      <p:sp>
        <p:nvSpPr>
          <p:cNvPr id="3" name="Content Placeholder 2">
            <a:extLst>
              <a:ext uri="{FF2B5EF4-FFF2-40B4-BE49-F238E27FC236}">
                <a16:creationId xmlns:a16="http://schemas.microsoft.com/office/drawing/2014/main" id="{97BD44FF-B81E-457C-AB63-259C5F7D448C}"/>
              </a:ext>
            </a:extLst>
          </p:cNvPr>
          <p:cNvSpPr>
            <a:spLocks noGrp="1"/>
          </p:cNvSpPr>
          <p:nvPr>
            <p:ph sz="half" idx="1"/>
          </p:nvPr>
        </p:nvSpPr>
        <p:spPr>
          <a:xfrm>
            <a:off x="913795" y="1828801"/>
            <a:ext cx="5978072" cy="3866048"/>
          </a:xfrm>
        </p:spPr>
        <p:txBody>
          <a:bodyPr vert="horz" lIns="91440" tIns="45720" rIns="91440" bIns="45720" rtlCol="0" anchor="ctr">
            <a:normAutofit/>
          </a:bodyPr>
          <a:lstStyle/>
          <a:p>
            <a:pPr>
              <a:buClr>
                <a:srgbClr val="CFBA3B"/>
              </a:buClr>
            </a:pPr>
            <a:r>
              <a:rPr lang="en-US" b="1" dirty="0"/>
              <a:t>Born</a:t>
            </a:r>
            <a:r>
              <a:rPr lang="en-US" dirty="0"/>
              <a:t>: January 19, 1982 in Oakland, California.</a:t>
            </a:r>
          </a:p>
          <a:p>
            <a:pPr>
              <a:buClr>
                <a:srgbClr val="CFBA3B"/>
              </a:buClr>
            </a:pPr>
            <a:r>
              <a:rPr lang="en-US" b="1" dirty="0"/>
              <a:t>Native American:</a:t>
            </a:r>
          </a:p>
          <a:p>
            <a:pPr lvl="1">
              <a:buClr>
                <a:srgbClr val="CFBA3B"/>
              </a:buClr>
            </a:pPr>
            <a:r>
              <a:rPr lang="en-US" dirty="0"/>
              <a:t>Member of both the Cheyenne and Arapaho tribes.</a:t>
            </a:r>
          </a:p>
          <a:p>
            <a:pPr>
              <a:buClr>
                <a:srgbClr val="CFBA3B"/>
              </a:buClr>
            </a:pPr>
            <a:r>
              <a:rPr lang="en-US" b="1" dirty="0"/>
              <a:t>Residence</a:t>
            </a:r>
            <a:r>
              <a:rPr lang="en-US" dirty="0"/>
              <a:t>: Currently lives in Murphys, California</a:t>
            </a:r>
          </a:p>
          <a:p>
            <a:pPr>
              <a:buClr>
                <a:srgbClr val="CFBA3B"/>
              </a:buClr>
            </a:pPr>
            <a:r>
              <a:rPr lang="en-US" i="1" dirty="0"/>
              <a:t>There </a:t>
            </a:r>
            <a:r>
              <a:rPr lang="en-US" i="1" dirty="0" err="1"/>
              <a:t>There</a:t>
            </a:r>
            <a:r>
              <a:rPr lang="en-US" i="1" dirty="0"/>
              <a:t> </a:t>
            </a:r>
            <a:r>
              <a:rPr lang="en-US" dirty="0"/>
              <a:t>was his first book.</a:t>
            </a:r>
            <a:endParaRPr lang="en-US" i="1" dirty="0"/>
          </a:p>
          <a:p>
            <a:pPr>
              <a:buClr>
                <a:srgbClr val="CFBA3B"/>
              </a:buClr>
            </a:pPr>
            <a:endParaRPr lang="en-US" dirty="0"/>
          </a:p>
          <a:p>
            <a:pPr lvl="1">
              <a:buClr>
                <a:srgbClr val="CFBA3B"/>
              </a:buClr>
            </a:pPr>
            <a:endParaRPr lang="en-US" dirty="0"/>
          </a:p>
          <a:p>
            <a:pPr lvl="1">
              <a:buClr>
                <a:srgbClr val="CFBA3B"/>
              </a:buClr>
            </a:pPr>
            <a:endParaRPr lang="en-US" dirty="0"/>
          </a:p>
        </p:txBody>
      </p:sp>
      <p:pic>
        <p:nvPicPr>
          <p:cNvPr id="78" name="Picture 77">
            <a:extLst>
              <a:ext uri="{FF2B5EF4-FFF2-40B4-BE49-F238E27FC236}">
                <a16:creationId xmlns:a16="http://schemas.microsoft.com/office/drawing/2014/main" id="{1CF706DA-13E8-4A4F-9260-551FB8127B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964" r="2807" b="1446"/>
          <a:stretch/>
        </p:blipFill>
        <p:spPr>
          <a:xfrm>
            <a:off x="7232905" y="1"/>
            <a:ext cx="4959095" cy="6858000"/>
          </a:xfrm>
          <a:prstGeom prst="rect">
            <a:avLst/>
          </a:prstGeom>
        </p:spPr>
      </p:pic>
      <p:pic>
        <p:nvPicPr>
          <p:cNvPr id="11" name="Picture 2" descr="Tommy Orange - Wikipedia">
            <a:extLst>
              <a:ext uri="{FF2B5EF4-FFF2-40B4-BE49-F238E27FC236}">
                <a16:creationId xmlns:a16="http://schemas.microsoft.com/office/drawing/2014/main" id="{C412EBD1-CC6A-44C0-9ED7-849F666630B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2" b="14745"/>
          <a:stretch/>
        </p:blipFill>
        <p:spPr bwMode="auto">
          <a:xfrm>
            <a:off x="7552945" y="643465"/>
            <a:ext cx="3995592" cy="5103372"/>
          </a:xfrm>
          <a:prstGeom prst="rect">
            <a:avLst/>
          </a:prstGeom>
          <a:noFill/>
          <a:extLst>
            <a:ext uri="{909E8E84-426E-40DD-AFC4-6F175D3DCCD1}">
              <a14:hiddenFill xmlns:a14="http://schemas.microsoft.com/office/drawing/2010/main">
                <a:solidFill>
                  <a:srgbClr val="FFFFFF"/>
                </a:solidFill>
              </a14:hiddenFill>
            </a:ext>
          </a:extLst>
        </p:spPr>
      </p:pic>
      <p:pic>
        <p:nvPicPr>
          <p:cNvPr id="5" name="Slide 2">
            <a:hlinkClick r:id="" action="ppaction://media"/>
            <a:extLst>
              <a:ext uri="{FF2B5EF4-FFF2-40B4-BE49-F238E27FC236}">
                <a16:creationId xmlns:a16="http://schemas.microsoft.com/office/drawing/2014/main" id="{21244E3F-0907-43CA-9519-832DB7A6DE4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49225" y="6245225"/>
            <a:ext cx="406400" cy="406400"/>
          </a:xfrm>
          <a:prstGeom prst="rect">
            <a:avLst/>
          </a:prstGeom>
        </p:spPr>
      </p:pic>
    </p:spTree>
    <p:extLst>
      <p:ext uri="{BB962C8B-B14F-4D97-AF65-F5344CB8AC3E}">
        <p14:creationId xmlns:p14="http://schemas.microsoft.com/office/powerpoint/2010/main" val="2515772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57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36491-3E6D-40E8-88E7-68B42CEF976B}"/>
              </a:ext>
            </a:extLst>
          </p:cNvPr>
          <p:cNvSpPr>
            <a:spLocks noGrp="1"/>
          </p:cNvSpPr>
          <p:nvPr>
            <p:ph type="title"/>
          </p:nvPr>
        </p:nvSpPr>
        <p:spPr>
          <a:xfrm>
            <a:off x="913795" y="609600"/>
            <a:ext cx="5978072" cy="970450"/>
          </a:xfrm>
        </p:spPr>
        <p:txBody>
          <a:bodyPr vert="horz" lIns="91440" tIns="45720" rIns="91440" bIns="45720" rtlCol="0" anchor="ctr">
            <a:normAutofit/>
          </a:bodyPr>
          <a:lstStyle/>
          <a:p>
            <a:r>
              <a:rPr lang="en-US"/>
              <a:t>Education</a:t>
            </a:r>
          </a:p>
        </p:txBody>
      </p:sp>
      <p:sp>
        <p:nvSpPr>
          <p:cNvPr id="3" name="Content Placeholder 2">
            <a:extLst>
              <a:ext uri="{FF2B5EF4-FFF2-40B4-BE49-F238E27FC236}">
                <a16:creationId xmlns:a16="http://schemas.microsoft.com/office/drawing/2014/main" id="{12F79F36-D844-4016-B690-DFA9FEE05B3E}"/>
              </a:ext>
            </a:extLst>
          </p:cNvPr>
          <p:cNvSpPr>
            <a:spLocks noGrp="1"/>
          </p:cNvSpPr>
          <p:nvPr>
            <p:ph sz="half" idx="1"/>
          </p:nvPr>
        </p:nvSpPr>
        <p:spPr>
          <a:xfrm>
            <a:off x="1032678" y="1580050"/>
            <a:ext cx="5978072" cy="1701969"/>
          </a:xfrm>
        </p:spPr>
        <p:txBody>
          <a:bodyPr vert="horz" lIns="91440" tIns="45720" rIns="91440" bIns="45720" rtlCol="0" anchor="ctr">
            <a:normAutofit/>
          </a:bodyPr>
          <a:lstStyle/>
          <a:p>
            <a:pPr>
              <a:buClr>
                <a:srgbClr val="CA9D55"/>
              </a:buClr>
            </a:pPr>
            <a:r>
              <a:rPr lang="en-US" dirty="0"/>
              <a:t>Graduate of Institute of American Indian Arts in Santa Fe, New Mexico.</a:t>
            </a:r>
          </a:p>
          <a:p>
            <a:pPr lvl="1">
              <a:buClr>
                <a:srgbClr val="CA9D55"/>
              </a:buClr>
            </a:pPr>
            <a:r>
              <a:rPr lang="en-US" dirty="0"/>
              <a:t>Listed as a notable Alumni</a:t>
            </a:r>
          </a:p>
          <a:p>
            <a:pPr>
              <a:buClr>
                <a:srgbClr val="CA9D55"/>
              </a:buClr>
            </a:pPr>
            <a:r>
              <a:rPr lang="en-US" dirty="0"/>
              <a:t>Has a masters in Fine Arts.</a:t>
            </a:r>
          </a:p>
        </p:txBody>
      </p:sp>
      <p:pic>
        <p:nvPicPr>
          <p:cNvPr id="76" name="Picture 75">
            <a:extLst>
              <a:ext uri="{FF2B5EF4-FFF2-40B4-BE49-F238E27FC236}">
                <a16:creationId xmlns:a16="http://schemas.microsoft.com/office/drawing/2014/main" id="{E0BE7827-5B1A-4F37-BF70-19F7C5C6BDE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pic>
        <p:nvPicPr>
          <p:cNvPr id="10" name="Picture 2" descr="Institute of American Indian Arts - Wikipedia">
            <a:extLst>
              <a:ext uri="{FF2B5EF4-FFF2-40B4-BE49-F238E27FC236}">
                <a16:creationId xmlns:a16="http://schemas.microsoft.com/office/drawing/2014/main" id="{8C6EEC13-CF86-4A81-A8FE-91695C8F695D}"/>
              </a:ext>
            </a:extLst>
          </p:cNvPr>
          <p:cNvPicPr>
            <a:picLocks noGrp="1" noChangeAspect="1" noChangeArrowheads="1"/>
          </p:cNvPicPr>
          <p:nvPr>
            <p:ph sz="half" idx="2"/>
          </p:nvPr>
        </p:nvPicPr>
        <p:blipFill rotWithShape="1">
          <a:blip r:embed="rId6">
            <a:extLst>
              <a:ext uri="{28A0092B-C50C-407E-A947-70E740481C1C}">
                <a14:useLocalDpi xmlns:a14="http://schemas.microsoft.com/office/drawing/2010/main" val="0"/>
              </a:ext>
            </a:extLst>
          </a:blip>
          <a:srcRect l="14981" r="43022" b="-1"/>
          <a:stretch/>
        </p:blipFill>
        <p:spPr bwMode="auto">
          <a:xfrm>
            <a:off x="7620351" y="10"/>
            <a:ext cx="4571649" cy="685799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96193E3-B3A8-401C-B04E-FC08459D80D2}"/>
              </a:ext>
            </a:extLst>
          </p:cNvPr>
          <p:cNvSpPr txBox="1"/>
          <p:nvPr/>
        </p:nvSpPr>
        <p:spPr>
          <a:xfrm>
            <a:off x="913795" y="4973150"/>
            <a:ext cx="6423419" cy="1477328"/>
          </a:xfrm>
          <a:prstGeom prst="rect">
            <a:avLst/>
          </a:prstGeom>
          <a:noFill/>
        </p:spPr>
        <p:txBody>
          <a:bodyPr wrap="square" rtlCol="0">
            <a:spAutoFit/>
          </a:bodyPr>
          <a:lstStyle/>
          <a:p>
            <a:r>
              <a:rPr lang="en-US" dirty="0">
                <a:solidFill>
                  <a:schemeClr val="tx2">
                    <a:lumMod val="75000"/>
                  </a:schemeClr>
                </a:solidFill>
              </a:rPr>
              <a:t>The Building to the Right is the Santa Fe Federal Building where the Institute of American Indian Arts is located.  It is an extremely historic building in Santa Fe as it used to be the Post Office and it is currently the location of the Museum of Contemporary Native Arts.</a:t>
            </a:r>
          </a:p>
        </p:txBody>
      </p:sp>
      <p:pic>
        <p:nvPicPr>
          <p:cNvPr id="9" name="Slide 3">
            <a:hlinkClick r:id="" action="ppaction://media"/>
            <a:extLst>
              <a:ext uri="{FF2B5EF4-FFF2-40B4-BE49-F238E27FC236}">
                <a16:creationId xmlns:a16="http://schemas.microsoft.com/office/drawing/2014/main" id="{76E2EB8F-9821-4FBD-8F54-9871C9D6AC6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9311" y="6101228"/>
            <a:ext cx="406400" cy="406400"/>
          </a:xfrm>
          <a:prstGeom prst="rect">
            <a:avLst/>
          </a:prstGeom>
        </p:spPr>
      </p:pic>
    </p:spTree>
    <p:extLst>
      <p:ext uri="{BB962C8B-B14F-4D97-AF65-F5344CB8AC3E}">
        <p14:creationId xmlns:p14="http://schemas.microsoft.com/office/powerpoint/2010/main" val="1939938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50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F7630-9CFC-48C3-923D-D79B85797944}"/>
              </a:ext>
            </a:extLst>
          </p:cNvPr>
          <p:cNvSpPr>
            <a:spLocks noGrp="1"/>
          </p:cNvSpPr>
          <p:nvPr>
            <p:ph type="title"/>
          </p:nvPr>
        </p:nvSpPr>
        <p:spPr>
          <a:xfrm>
            <a:off x="5146160" y="609600"/>
            <a:ext cx="5978072" cy="970450"/>
          </a:xfrm>
        </p:spPr>
        <p:txBody>
          <a:bodyPr vert="horz" lIns="91440" tIns="45720" rIns="91440" bIns="45720" rtlCol="0" anchor="ctr">
            <a:normAutofit/>
          </a:bodyPr>
          <a:lstStyle/>
          <a:p>
            <a:r>
              <a:rPr lang="en-US" dirty="0"/>
              <a:t>Heritage</a:t>
            </a:r>
          </a:p>
        </p:txBody>
      </p:sp>
      <p:pic>
        <p:nvPicPr>
          <p:cNvPr id="139" name="Picture 138">
            <a:extLst>
              <a:ext uri="{FF2B5EF4-FFF2-40B4-BE49-F238E27FC236}">
                <a16:creationId xmlns:a16="http://schemas.microsoft.com/office/drawing/2014/main" id="{7AA41F59-BAF0-4CFD-A9FA-ED4C838B545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pic>
        <p:nvPicPr>
          <p:cNvPr id="4102" name="Picture 6" descr="New York Korean Evangelical Church | Church Constructors, Inc.">
            <a:extLst>
              <a:ext uri="{FF2B5EF4-FFF2-40B4-BE49-F238E27FC236}">
                <a16:creationId xmlns:a16="http://schemas.microsoft.com/office/drawing/2014/main" id="{004DC809-D139-4BA4-9DCB-65298424E424}"/>
              </a:ext>
            </a:extLst>
          </p:cNvPr>
          <p:cNvPicPr>
            <a:picLocks noGrp="1" noChangeAspect="1" noChangeArrowheads="1"/>
          </p:cNvPicPr>
          <p:nvPr>
            <p:ph sz="half" idx="2"/>
          </p:nvPr>
        </p:nvPicPr>
        <p:blipFill rotWithShape="1">
          <a:blip r:embed="rId6">
            <a:extLst>
              <a:ext uri="{28A0092B-C50C-407E-A947-70E740481C1C}">
                <a14:useLocalDpi xmlns:a14="http://schemas.microsoft.com/office/drawing/2010/main" val="0"/>
              </a:ext>
            </a:extLst>
          </a:blip>
          <a:srcRect l="2155" r="4018" b="-3"/>
          <a:stretch/>
        </p:blipFill>
        <p:spPr bwMode="auto">
          <a:xfrm>
            <a:off x="643339" y="643464"/>
            <a:ext cx="3551912" cy="270679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Sacred Ways | Oklevueha Native American Church">
            <a:extLst>
              <a:ext uri="{FF2B5EF4-FFF2-40B4-BE49-F238E27FC236}">
                <a16:creationId xmlns:a16="http://schemas.microsoft.com/office/drawing/2014/main" id="{B16F77D4-552F-493C-8B51-580821D32DB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1801" r="14716" b="1"/>
          <a:stretch/>
        </p:blipFill>
        <p:spPr bwMode="auto">
          <a:xfrm>
            <a:off x="643339" y="3511127"/>
            <a:ext cx="3551912" cy="270679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4DA444F-59D9-4B57-A9CF-E71059768F70}"/>
              </a:ext>
            </a:extLst>
          </p:cNvPr>
          <p:cNvSpPr>
            <a:spLocks noGrp="1"/>
          </p:cNvSpPr>
          <p:nvPr>
            <p:ph sz="half" idx="1"/>
          </p:nvPr>
        </p:nvSpPr>
        <p:spPr>
          <a:xfrm>
            <a:off x="5146160" y="1828801"/>
            <a:ext cx="5978072" cy="3866048"/>
          </a:xfrm>
        </p:spPr>
        <p:txBody>
          <a:bodyPr vert="horz" lIns="91440" tIns="45720" rIns="91440" bIns="45720" rtlCol="0" anchor="ctr">
            <a:normAutofit/>
          </a:bodyPr>
          <a:lstStyle/>
          <a:p>
            <a:pPr>
              <a:buClr>
                <a:srgbClr val="FBF04A"/>
              </a:buClr>
            </a:pPr>
            <a:r>
              <a:rPr lang="en-US" dirty="0"/>
              <a:t>Member of Cheyenne and Arapaho Tribes</a:t>
            </a:r>
          </a:p>
          <a:p>
            <a:pPr>
              <a:buClr>
                <a:srgbClr val="FBF04A"/>
              </a:buClr>
            </a:pPr>
            <a:r>
              <a:rPr lang="en-US" dirty="0"/>
              <a:t>His father spoke Cheyenne as his first language.</a:t>
            </a:r>
          </a:p>
          <a:p>
            <a:pPr lvl="1">
              <a:buClr>
                <a:srgbClr val="FBF04A"/>
              </a:buClr>
            </a:pPr>
            <a:r>
              <a:rPr lang="en-US" dirty="0"/>
              <a:t>Was a Native American Church Ceremony leader</a:t>
            </a:r>
          </a:p>
          <a:p>
            <a:pPr>
              <a:buClr>
                <a:srgbClr val="FBF04A"/>
              </a:buClr>
            </a:pPr>
            <a:r>
              <a:rPr lang="en-US" dirty="0"/>
              <a:t>His mother was a white “wandering hippie and spiritual seeker.”  (Alter)</a:t>
            </a:r>
          </a:p>
          <a:p>
            <a:pPr lvl="1">
              <a:buClr>
                <a:srgbClr val="FBF04A"/>
              </a:buClr>
            </a:pPr>
            <a:r>
              <a:rPr lang="en-US" dirty="0"/>
              <a:t>She converted to evangelical Christianity and denounced Tommy’s Father’s practice as demonic.</a:t>
            </a:r>
          </a:p>
          <a:p>
            <a:pPr lvl="1">
              <a:buClr>
                <a:srgbClr val="FBF04A"/>
              </a:buClr>
            </a:pPr>
            <a:endParaRPr lang="en-US" dirty="0"/>
          </a:p>
        </p:txBody>
      </p:sp>
      <p:pic>
        <p:nvPicPr>
          <p:cNvPr id="5" name="Slide 4">
            <a:hlinkClick r:id="" action="ppaction://media"/>
            <a:extLst>
              <a:ext uri="{FF2B5EF4-FFF2-40B4-BE49-F238E27FC236}">
                <a16:creationId xmlns:a16="http://schemas.microsoft.com/office/drawing/2014/main" id="{5217EE51-5C61-4918-9476-7829CD14E92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58707" y="6014721"/>
            <a:ext cx="406400" cy="406400"/>
          </a:xfrm>
          <a:prstGeom prst="rect">
            <a:avLst/>
          </a:prstGeom>
        </p:spPr>
      </p:pic>
    </p:spTree>
    <p:extLst>
      <p:ext uri="{BB962C8B-B14F-4D97-AF65-F5344CB8AC3E}">
        <p14:creationId xmlns:p14="http://schemas.microsoft.com/office/powerpoint/2010/main" val="350626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5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6">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E985A-C4B1-4E5E-943A-EA40FC7520F3}"/>
              </a:ext>
            </a:extLst>
          </p:cNvPr>
          <p:cNvSpPr>
            <a:spLocks noGrp="1"/>
          </p:cNvSpPr>
          <p:nvPr>
            <p:ph type="title"/>
          </p:nvPr>
        </p:nvSpPr>
        <p:spPr>
          <a:xfrm>
            <a:off x="913796" y="609600"/>
            <a:ext cx="5168052" cy="1117600"/>
          </a:xfrm>
        </p:spPr>
        <p:txBody>
          <a:bodyPr vert="horz" lIns="91440" tIns="45720" rIns="91440" bIns="45720" rtlCol="0" anchor="ctr">
            <a:normAutofit/>
          </a:bodyPr>
          <a:lstStyle/>
          <a:p>
            <a:r>
              <a:rPr lang="en-US" i="1" dirty="0"/>
              <a:t>There </a:t>
            </a:r>
            <a:r>
              <a:rPr lang="en-US" i="1"/>
              <a:t>There</a:t>
            </a:r>
            <a:r>
              <a:rPr lang="en-US" i="1" dirty="0"/>
              <a:t> </a:t>
            </a:r>
            <a:r>
              <a:rPr lang="en-US" dirty="0"/>
              <a:t>Inspiration</a:t>
            </a:r>
            <a:endParaRPr lang="en-US" i="1" dirty="0"/>
          </a:p>
        </p:txBody>
      </p:sp>
      <p:sp>
        <p:nvSpPr>
          <p:cNvPr id="3" name="Content Placeholder 2">
            <a:extLst>
              <a:ext uri="{FF2B5EF4-FFF2-40B4-BE49-F238E27FC236}">
                <a16:creationId xmlns:a16="http://schemas.microsoft.com/office/drawing/2014/main" id="{3B4A3AA9-D6EE-43BA-A616-2009970E9D41}"/>
              </a:ext>
            </a:extLst>
          </p:cNvPr>
          <p:cNvSpPr>
            <a:spLocks noGrp="1"/>
          </p:cNvSpPr>
          <p:nvPr>
            <p:ph sz="half" idx="1"/>
          </p:nvPr>
        </p:nvSpPr>
        <p:spPr>
          <a:xfrm>
            <a:off x="913796" y="1828800"/>
            <a:ext cx="5168052" cy="3962400"/>
          </a:xfrm>
        </p:spPr>
        <p:txBody>
          <a:bodyPr vert="horz" lIns="91440" tIns="45720" rIns="91440" bIns="45720" rtlCol="0" anchor="t">
            <a:normAutofit/>
          </a:bodyPr>
          <a:lstStyle/>
          <a:p>
            <a:pPr>
              <a:buClr>
                <a:srgbClr val="FCFC8F"/>
              </a:buClr>
            </a:pPr>
            <a:r>
              <a:rPr lang="en-US" dirty="0"/>
              <a:t>Grew up stuck between two worlds</a:t>
            </a:r>
          </a:p>
          <a:p>
            <a:pPr lvl="1">
              <a:buClr>
                <a:srgbClr val="FCFC8F"/>
              </a:buClr>
            </a:pPr>
            <a:r>
              <a:rPr lang="en-US" dirty="0"/>
              <a:t>Native American and Evangelical</a:t>
            </a:r>
          </a:p>
          <a:p>
            <a:pPr>
              <a:buClr>
                <a:srgbClr val="FCFC8F"/>
              </a:buClr>
            </a:pPr>
            <a:r>
              <a:rPr lang="en-US" dirty="0"/>
              <a:t>Believed cities and towns represented absence of Native Homeland and that “There is no there </a:t>
            </a:r>
            <a:r>
              <a:rPr lang="en-US" dirty="0" err="1"/>
              <a:t>there</a:t>
            </a:r>
            <a:r>
              <a:rPr lang="en-US" dirty="0"/>
              <a:t>.” (Alter)</a:t>
            </a:r>
          </a:p>
          <a:p>
            <a:pPr lvl="1">
              <a:buClr>
                <a:srgbClr val="FCFC8F"/>
              </a:buClr>
            </a:pPr>
            <a:r>
              <a:rPr lang="en-US" dirty="0"/>
              <a:t>Quote from Gertrude Stein about Oakland, CA</a:t>
            </a:r>
          </a:p>
          <a:p>
            <a:pPr>
              <a:buClr>
                <a:srgbClr val="FCFC8F"/>
              </a:buClr>
            </a:pPr>
            <a:r>
              <a:rPr lang="en-US" dirty="0"/>
              <a:t>“Urban Indian”</a:t>
            </a:r>
          </a:p>
          <a:p>
            <a:pPr>
              <a:buClr>
                <a:srgbClr val="FCFC8F"/>
              </a:buClr>
            </a:pPr>
            <a:r>
              <a:rPr lang="en-US" dirty="0"/>
              <a:t>(There are two recordings for this slide, Please make sure you listen to both)</a:t>
            </a:r>
          </a:p>
          <a:p>
            <a:pPr>
              <a:buClr>
                <a:srgbClr val="FCFC8F"/>
              </a:buClr>
            </a:pPr>
            <a:endParaRPr lang="en-US" dirty="0"/>
          </a:p>
          <a:p>
            <a:pPr>
              <a:buClr>
                <a:srgbClr val="FCFC8F"/>
              </a:buClr>
            </a:pPr>
            <a:endParaRPr lang="en-US" dirty="0"/>
          </a:p>
          <a:p>
            <a:pPr>
              <a:buClr>
                <a:srgbClr val="FCFC8F"/>
              </a:buClr>
            </a:pPr>
            <a:endParaRPr lang="en-US" dirty="0"/>
          </a:p>
          <a:p>
            <a:pPr>
              <a:buClr>
                <a:srgbClr val="FCFC8F"/>
              </a:buClr>
            </a:pPr>
            <a:endParaRPr lang="en-US" dirty="0"/>
          </a:p>
          <a:p>
            <a:pPr marL="450000" lvl="1" indent="0">
              <a:buClr>
                <a:srgbClr val="FCFC8F"/>
              </a:buClr>
              <a:buFont typeface="Wingdings 2" charset="2"/>
              <a:buNone/>
            </a:pPr>
            <a:endParaRPr lang="en-US" dirty="0"/>
          </a:p>
          <a:p>
            <a:pPr lvl="1">
              <a:buClr>
                <a:srgbClr val="FCFC8F"/>
              </a:buClr>
            </a:pPr>
            <a:endParaRPr lang="en-US" dirty="0"/>
          </a:p>
        </p:txBody>
      </p:sp>
      <p:pic>
        <p:nvPicPr>
          <p:cNvPr id="73" name="Picture 72">
            <a:extLst>
              <a:ext uri="{FF2B5EF4-FFF2-40B4-BE49-F238E27FC236}">
                <a16:creationId xmlns:a16="http://schemas.microsoft.com/office/drawing/2014/main" id="{F15A1844-5CB8-438B-B90E-EF2A51CF87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t="964" r="2807" b="1446"/>
          <a:stretch/>
        </p:blipFill>
        <p:spPr>
          <a:xfrm>
            <a:off x="6586695" y="1"/>
            <a:ext cx="5605305" cy="6858000"/>
          </a:xfrm>
          <a:prstGeom prst="rect">
            <a:avLst/>
          </a:prstGeom>
        </p:spPr>
      </p:pic>
      <p:pic>
        <p:nvPicPr>
          <p:cNvPr id="5122" name="Picture 2" descr="NATIVE AMERICAN LAND::: | American Infidel 4 Truth | Freedom">
            <a:extLst>
              <a:ext uri="{FF2B5EF4-FFF2-40B4-BE49-F238E27FC236}">
                <a16:creationId xmlns:a16="http://schemas.microsoft.com/office/drawing/2014/main" id="{313C8B56-2AE5-453A-9130-20F3950896B1}"/>
              </a:ext>
            </a:extLst>
          </p:cNvPr>
          <p:cNvPicPr>
            <a:picLocks noGrp="1" noChangeAspect="1" noChangeArrowheads="1"/>
          </p:cNvPicPr>
          <p:nvPr>
            <p:ph sz="half" idx="2"/>
          </p:nvPr>
        </p:nvPicPr>
        <p:blipFill>
          <a:blip r:embed="rId8">
            <a:extLst>
              <a:ext uri="{28A0092B-C50C-407E-A947-70E740481C1C}">
                <a14:useLocalDpi xmlns:a14="http://schemas.microsoft.com/office/drawing/2010/main" val="0"/>
              </a:ext>
            </a:extLst>
          </a:blip>
          <a:stretch>
            <a:fillRect/>
          </a:stretch>
        </p:blipFill>
        <p:spPr bwMode="auto">
          <a:xfrm>
            <a:off x="6841667" y="609600"/>
            <a:ext cx="5022760" cy="356616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Gertrude Stein | Poetry Foundation">
            <a:extLst>
              <a:ext uri="{FF2B5EF4-FFF2-40B4-BE49-F238E27FC236}">
                <a16:creationId xmlns:a16="http://schemas.microsoft.com/office/drawing/2014/main" id="{28882479-2F30-4467-89CD-3537F9846E86}"/>
              </a:ext>
            </a:extLst>
          </p:cNvPr>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8217283" y="4535237"/>
            <a:ext cx="2271527" cy="1516245"/>
          </a:xfrm>
          <a:prstGeom prst="rect">
            <a:avLst/>
          </a:prstGeom>
          <a:noFill/>
          <a:extLst>
            <a:ext uri="{909E8E84-426E-40DD-AFC4-6F175D3DCCD1}">
              <a14:hiddenFill xmlns:a14="http://schemas.microsoft.com/office/drawing/2010/main">
                <a:solidFill>
                  <a:srgbClr val="FFFFFF"/>
                </a:solidFill>
              </a14:hiddenFill>
            </a:ext>
          </a:extLst>
        </p:spPr>
      </p:pic>
      <p:pic>
        <p:nvPicPr>
          <p:cNvPr id="6" name="Slide 5">
            <a:hlinkClick r:id="" action="ppaction://media"/>
            <a:extLst>
              <a:ext uri="{FF2B5EF4-FFF2-40B4-BE49-F238E27FC236}">
                <a16:creationId xmlns:a16="http://schemas.microsoft.com/office/drawing/2014/main" id="{0FD846C1-596A-429C-B49D-C2AF0A29EF3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82575" y="6292850"/>
            <a:ext cx="406400" cy="406400"/>
          </a:xfrm>
          <a:prstGeom prst="rect">
            <a:avLst/>
          </a:prstGeom>
        </p:spPr>
      </p:pic>
      <p:pic>
        <p:nvPicPr>
          <p:cNvPr id="7" name="Slide 5 recording 2">
            <a:hlinkClick r:id="" action="ppaction://media"/>
            <a:extLst>
              <a:ext uri="{FF2B5EF4-FFF2-40B4-BE49-F238E27FC236}">
                <a16:creationId xmlns:a16="http://schemas.microsoft.com/office/drawing/2014/main" id="{CD3287B6-DEEA-4B18-AEED-CEBFEADF1BFF}"/>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990622" y="6292850"/>
            <a:ext cx="406400" cy="406400"/>
          </a:xfrm>
          <a:prstGeom prst="rect">
            <a:avLst/>
          </a:prstGeom>
        </p:spPr>
      </p:pic>
    </p:spTree>
    <p:extLst>
      <p:ext uri="{BB962C8B-B14F-4D97-AF65-F5344CB8AC3E}">
        <p14:creationId xmlns:p14="http://schemas.microsoft.com/office/powerpoint/2010/main" val="1760599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232"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847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
                </p:tgtEl>
              </p:cMediaNode>
            </p:audio>
            <p:audio>
              <p:cMediaNode vol="80000">
                <p:cTn id="12"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871D6-2BB5-4F47-801A-4E6BE30AE2CD}"/>
              </a:ext>
            </a:extLst>
          </p:cNvPr>
          <p:cNvSpPr>
            <a:spLocks noGrp="1"/>
          </p:cNvSpPr>
          <p:nvPr>
            <p:ph type="title"/>
          </p:nvPr>
        </p:nvSpPr>
        <p:spPr/>
        <p:txBody>
          <a:bodyPr/>
          <a:lstStyle/>
          <a:p>
            <a:r>
              <a:rPr lang="en-US" dirty="0"/>
              <a:t>Awards</a:t>
            </a:r>
          </a:p>
        </p:txBody>
      </p:sp>
      <p:sp>
        <p:nvSpPr>
          <p:cNvPr id="3" name="Content Placeholder 2">
            <a:extLst>
              <a:ext uri="{FF2B5EF4-FFF2-40B4-BE49-F238E27FC236}">
                <a16:creationId xmlns:a16="http://schemas.microsoft.com/office/drawing/2014/main" id="{3F32AE2B-4853-4A88-84B1-0F2F74C89FDD}"/>
              </a:ext>
            </a:extLst>
          </p:cNvPr>
          <p:cNvSpPr>
            <a:spLocks noGrp="1"/>
          </p:cNvSpPr>
          <p:nvPr>
            <p:ph sz="half" idx="1"/>
          </p:nvPr>
        </p:nvSpPr>
        <p:spPr>
          <a:xfrm>
            <a:off x="913795" y="1732449"/>
            <a:ext cx="5060497" cy="4058750"/>
          </a:xfrm>
        </p:spPr>
        <p:txBody>
          <a:bodyPr/>
          <a:lstStyle/>
          <a:p>
            <a:r>
              <a:rPr lang="en-US" dirty="0"/>
              <a:t>Recipient of 2019 American Book award</a:t>
            </a:r>
          </a:p>
          <a:p>
            <a:pPr lvl="1"/>
            <a:r>
              <a:rPr lang="en-US" dirty="0"/>
              <a:t>Recognizing his “outstanding literary achievement” (American Book Awards)</a:t>
            </a:r>
          </a:p>
          <a:p>
            <a:r>
              <a:rPr lang="en-US" dirty="0"/>
              <a:t>Recipient of the 2019 PEN/Hemingway award.</a:t>
            </a:r>
          </a:p>
          <a:p>
            <a:pPr lvl="1"/>
            <a:r>
              <a:rPr lang="en-US" dirty="0"/>
              <a:t>“honoring a distinguished first novel” (“Tommy Orange Wins”)</a:t>
            </a:r>
          </a:p>
          <a:p>
            <a:r>
              <a:rPr lang="en-US" dirty="0"/>
              <a:t>Recipient of 2018 John Leonard’s award</a:t>
            </a:r>
          </a:p>
          <a:p>
            <a:pPr lvl="1"/>
            <a:r>
              <a:rPr lang="en-US" dirty="0"/>
              <a:t>AKA National Book Critics Circle Award</a:t>
            </a:r>
          </a:p>
        </p:txBody>
      </p:sp>
      <p:sp>
        <p:nvSpPr>
          <p:cNvPr id="4" name="Content Placeholder 3">
            <a:extLst>
              <a:ext uri="{FF2B5EF4-FFF2-40B4-BE49-F238E27FC236}">
                <a16:creationId xmlns:a16="http://schemas.microsoft.com/office/drawing/2014/main" id="{240934B5-FB9D-4CD4-8F87-7990F8659723}"/>
              </a:ext>
            </a:extLst>
          </p:cNvPr>
          <p:cNvSpPr>
            <a:spLocks noGrp="1"/>
          </p:cNvSpPr>
          <p:nvPr>
            <p:ph sz="half" idx="2"/>
          </p:nvPr>
        </p:nvSpPr>
        <p:spPr/>
        <p:txBody>
          <a:bodyPr/>
          <a:lstStyle/>
          <a:p>
            <a:r>
              <a:rPr lang="en-US" i="1" dirty="0"/>
              <a:t>There </a:t>
            </a:r>
            <a:r>
              <a:rPr lang="en-US" i="1" dirty="0" err="1"/>
              <a:t>There</a:t>
            </a:r>
            <a:r>
              <a:rPr lang="en-US" dirty="0"/>
              <a:t> was a finalist for the 2019 Pulitzer Prize.</a:t>
            </a:r>
          </a:p>
          <a:p>
            <a:r>
              <a:rPr lang="en-US" dirty="0"/>
              <a:t>Shortlisted for 2019 Andrew Carnegie Medal for Excellence in Fiction.</a:t>
            </a:r>
          </a:p>
          <a:p>
            <a:r>
              <a:rPr lang="en-US" dirty="0"/>
              <a:t>Awarded a Gold Medal for First Fiction by the California Book Awards.</a:t>
            </a:r>
          </a:p>
        </p:txBody>
      </p:sp>
      <p:pic>
        <p:nvPicPr>
          <p:cNvPr id="6152" name="Picture 8" descr="Andrew Carnegie Medal | Andrew carnegie, Carnegie, American ...">
            <a:extLst>
              <a:ext uri="{FF2B5EF4-FFF2-40B4-BE49-F238E27FC236}">
                <a16:creationId xmlns:a16="http://schemas.microsoft.com/office/drawing/2014/main" id="{4D51E512-567B-4B36-9656-847FD3699C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79920" y="5676900"/>
            <a:ext cx="504825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The Pulitzer Prize-Winning 'Failing Factories' Series Elevates the ...">
            <a:extLst>
              <a:ext uri="{FF2B5EF4-FFF2-40B4-BE49-F238E27FC236}">
                <a16:creationId xmlns:a16="http://schemas.microsoft.com/office/drawing/2014/main" id="{928EF11E-9FA6-4754-B673-76BA1A1D5C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79920" y="3987165"/>
            <a:ext cx="2467610" cy="1733416"/>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Tommy Orange Wins 2019 PEN/Hemingway Award—His 3rd Prestigious ...">
            <a:extLst>
              <a:ext uri="{FF2B5EF4-FFF2-40B4-BE49-F238E27FC236}">
                <a16:creationId xmlns:a16="http://schemas.microsoft.com/office/drawing/2014/main" id="{90628545-8366-42B7-9C0F-470D8F01CB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46870" y="3987165"/>
            <a:ext cx="2781300" cy="1746885"/>
          </a:xfrm>
          <a:prstGeom prst="rect">
            <a:avLst/>
          </a:prstGeom>
          <a:noFill/>
          <a:extLst>
            <a:ext uri="{909E8E84-426E-40DD-AFC4-6F175D3DCCD1}">
              <a14:hiddenFill xmlns:a14="http://schemas.microsoft.com/office/drawing/2010/main">
                <a:solidFill>
                  <a:srgbClr val="FFFFFF"/>
                </a:solidFill>
              </a14:hiddenFill>
            </a:ext>
          </a:extLst>
        </p:spPr>
      </p:pic>
      <p:pic>
        <p:nvPicPr>
          <p:cNvPr id="6" name="Slide 6">
            <a:hlinkClick r:id="" action="ppaction://media"/>
            <a:extLst>
              <a:ext uri="{FF2B5EF4-FFF2-40B4-BE49-F238E27FC236}">
                <a16:creationId xmlns:a16="http://schemas.microsoft.com/office/drawing/2014/main" id="{3AB253F8-2F0E-41AE-88C8-5A3859219C6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39725" y="5969000"/>
            <a:ext cx="406400" cy="406400"/>
          </a:xfrm>
          <a:prstGeom prst="rect">
            <a:avLst/>
          </a:prstGeom>
        </p:spPr>
      </p:pic>
    </p:spTree>
    <p:extLst>
      <p:ext uri="{BB962C8B-B14F-4D97-AF65-F5344CB8AC3E}">
        <p14:creationId xmlns:p14="http://schemas.microsoft.com/office/powerpoint/2010/main" val="1539298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1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05BEC-23E3-40BD-BF42-42B4E9454707}"/>
              </a:ext>
            </a:extLst>
          </p:cNvPr>
          <p:cNvSpPr>
            <a:spLocks noGrp="1"/>
          </p:cNvSpPr>
          <p:nvPr>
            <p:ph type="title"/>
          </p:nvPr>
        </p:nvSpPr>
        <p:spPr/>
        <p:txBody>
          <a:bodyPr/>
          <a:lstStyle/>
          <a:p>
            <a:r>
              <a:rPr lang="en-US" dirty="0"/>
              <a:t>Bibliography:</a:t>
            </a:r>
          </a:p>
        </p:txBody>
      </p:sp>
      <p:sp>
        <p:nvSpPr>
          <p:cNvPr id="3" name="Content Placeholder 2">
            <a:extLst>
              <a:ext uri="{FF2B5EF4-FFF2-40B4-BE49-F238E27FC236}">
                <a16:creationId xmlns:a16="http://schemas.microsoft.com/office/drawing/2014/main" id="{FD4E70C4-AE71-473A-A0F6-D7EC7072F137}"/>
              </a:ext>
            </a:extLst>
          </p:cNvPr>
          <p:cNvSpPr>
            <a:spLocks noGrp="1"/>
          </p:cNvSpPr>
          <p:nvPr>
            <p:ph idx="1"/>
          </p:nvPr>
        </p:nvSpPr>
        <p:spPr/>
        <p:txBody>
          <a:bodyPr>
            <a:normAutofit fontScale="92500" lnSpcReduction="10000"/>
          </a:bodyPr>
          <a:lstStyle/>
          <a:p>
            <a:r>
              <a:rPr lang="en-US" dirty="0">
                <a:effectLst/>
              </a:rPr>
              <a:t>Alter, Alexandra. “Tommy Orange's 'There </a:t>
            </a:r>
            <a:r>
              <a:rPr lang="en-US" dirty="0" err="1">
                <a:effectLst/>
              </a:rPr>
              <a:t>There</a:t>
            </a:r>
            <a:r>
              <a:rPr lang="en-US" dirty="0">
                <a:effectLst/>
              </a:rPr>
              <a:t>' Is a New Kind of American Epic.” </a:t>
            </a:r>
            <a:r>
              <a:rPr lang="en-US" i="1" dirty="0">
                <a:effectLst/>
              </a:rPr>
              <a:t>The New York Times</a:t>
            </a:r>
            <a:r>
              <a:rPr lang="en-US" dirty="0">
                <a:effectLst/>
              </a:rPr>
              <a:t>, The New York Times, 31 May 2018, </a:t>
            </a:r>
            <a:r>
              <a:rPr lang="en-US" dirty="0">
                <a:effectLst/>
                <a:hlinkClick r:id="rId4"/>
              </a:rPr>
              <a:t>www.nytimes.com/2018/05/31/books/tommy-orange-there-there-native-american.html</a:t>
            </a:r>
            <a:r>
              <a:rPr lang="en-US" dirty="0">
                <a:effectLst/>
              </a:rPr>
              <a:t>.</a:t>
            </a:r>
          </a:p>
          <a:p>
            <a:r>
              <a:rPr lang="en-US" dirty="0">
                <a:effectLst/>
              </a:rPr>
              <a:t>“American Book Awards.” </a:t>
            </a:r>
            <a:r>
              <a:rPr lang="en-US" i="1" dirty="0">
                <a:effectLst/>
              </a:rPr>
              <a:t>Wikipedia</a:t>
            </a:r>
            <a:r>
              <a:rPr lang="en-US" dirty="0">
                <a:effectLst/>
              </a:rPr>
              <a:t>, Wikimedia Foundation, 13 Mar. 2020, en.wikipedia.org/wiki/</a:t>
            </a:r>
            <a:r>
              <a:rPr lang="en-US" dirty="0" err="1">
                <a:effectLst/>
              </a:rPr>
              <a:t>American_Book_Awards</a:t>
            </a:r>
            <a:r>
              <a:rPr lang="en-US" dirty="0">
                <a:effectLst/>
              </a:rPr>
              <a:t>. </a:t>
            </a:r>
            <a:endParaRPr lang="en-US" dirty="0"/>
          </a:p>
          <a:p>
            <a:r>
              <a:rPr lang="en-US" dirty="0">
                <a:effectLst/>
              </a:rPr>
              <a:t>“Institute of American Indian Arts.” </a:t>
            </a:r>
            <a:r>
              <a:rPr lang="en-US" i="1" dirty="0">
                <a:effectLst/>
              </a:rPr>
              <a:t>Wikipedia</a:t>
            </a:r>
            <a:r>
              <a:rPr lang="en-US" dirty="0">
                <a:effectLst/>
              </a:rPr>
              <a:t>, Wikimedia Foundation, 30 Mar. 2020, en.wikipedia.org/wiki/</a:t>
            </a:r>
            <a:r>
              <a:rPr lang="en-US" dirty="0" err="1">
                <a:effectLst/>
              </a:rPr>
              <a:t>Institute_of_American_Indian_Arts</a:t>
            </a:r>
            <a:r>
              <a:rPr lang="en-US" dirty="0">
                <a:effectLst/>
              </a:rPr>
              <a:t>. </a:t>
            </a:r>
          </a:p>
          <a:p>
            <a:r>
              <a:rPr lang="en-US" dirty="0">
                <a:effectLst/>
              </a:rPr>
              <a:t>“Tommy Orange.” </a:t>
            </a:r>
            <a:r>
              <a:rPr lang="en-US" i="1" dirty="0">
                <a:effectLst/>
              </a:rPr>
              <a:t>Wikipedia</a:t>
            </a:r>
            <a:r>
              <a:rPr lang="en-US" dirty="0">
                <a:effectLst/>
              </a:rPr>
              <a:t>, Wikimedia Foundation, 31 Jan. 2020, en.wikipedia.org/wiki/</a:t>
            </a:r>
            <a:r>
              <a:rPr lang="en-US" dirty="0" err="1">
                <a:effectLst/>
              </a:rPr>
              <a:t>Tommy_Orange</a:t>
            </a:r>
            <a:r>
              <a:rPr lang="en-US" dirty="0">
                <a:effectLst/>
              </a:rPr>
              <a:t>.</a:t>
            </a:r>
          </a:p>
          <a:p>
            <a:r>
              <a:rPr lang="en-US" dirty="0">
                <a:effectLst/>
              </a:rPr>
              <a:t>“Tommy Orange Wins 2019 PEN/Hemingway Award-His 3rd Prestigious First-Novel Prize-for THERE </a:t>
            </a:r>
            <a:r>
              <a:rPr lang="en-US" dirty="0" err="1">
                <a:effectLst/>
              </a:rPr>
              <a:t>THERE</a:t>
            </a:r>
            <a:r>
              <a:rPr lang="en-US" dirty="0">
                <a:effectLst/>
              </a:rPr>
              <a:t>.” </a:t>
            </a:r>
            <a:r>
              <a:rPr lang="en-US" i="1" dirty="0">
                <a:effectLst/>
              </a:rPr>
              <a:t>Penguinrandomhouse.com</a:t>
            </a:r>
            <a:r>
              <a:rPr lang="en-US" dirty="0">
                <a:effectLst/>
              </a:rPr>
              <a:t>, global.penguinrandomhouse.com/announcements/tommy-orange-wins-2019-penhemingway-award-his-3rd-prestigious-first-novel-prize-for-there-there/.</a:t>
            </a:r>
          </a:p>
        </p:txBody>
      </p:sp>
      <p:pic>
        <p:nvPicPr>
          <p:cNvPr id="4" name="Closing Slide">
            <a:hlinkClick r:id="" action="ppaction://media"/>
            <a:extLst>
              <a:ext uri="{FF2B5EF4-FFF2-40B4-BE49-F238E27FC236}">
                <a16:creationId xmlns:a16="http://schemas.microsoft.com/office/drawing/2014/main" id="{B98FD1CA-9337-4DD8-BB14-616DEABD8A8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1625" y="6045200"/>
            <a:ext cx="406400" cy="406400"/>
          </a:xfrm>
          <a:prstGeom prst="rect">
            <a:avLst/>
          </a:prstGeom>
        </p:spPr>
      </p:pic>
    </p:spTree>
    <p:extLst>
      <p:ext uri="{BB962C8B-B14F-4D97-AF65-F5344CB8AC3E}">
        <p14:creationId xmlns:p14="http://schemas.microsoft.com/office/powerpoint/2010/main" val="3660115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33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2EFF062AC56C42A08F1152C5E7CEC9" ma:contentTypeVersion="9" ma:contentTypeDescription="Create a new document." ma:contentTypeScope="" ma:versionID="daf555245795cf933dce2412794c2581">
  <xsd:schema xmlns:xsd="http://www.w3.org/2001/XMLSchema" xmlns:xs="http://www.w3.org/2001/XMLSchema" xmlns:p="http://schemas.microsoft.com/office/2006/metadata/properties" xmlns:ns3="a6224852-44e5-4954-a61e-787692598a94" targetNamespace="http://schemas.microsoft.com/office/2006/metadata/properties" ma:root="true" ma:fieldsID="50596cf126341edf6995d8a693008f66" ns3:_="">
    <xsd:import namespace="a6224852-44e5-4954-a61e-787692598a9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224852-44e5-4954-a61e-787692598a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12F99A-65C4-4279-88E0-B260EAAFBB27}">
  <ds:schemaRefs>
    <ds:schemaRef ds:uri="http://schemas.microsoft.com/office/2006/metadata/properties"/>
    <ds:schemaRef ds:uri="http://schemas.microsoft.com/office/2006/documentManagement/types"/>
    <ds:schemaRef ds:uri="http://purl.org/dc/dcmitype/"/>
    <ds:schemaRef ds:uri="http://purl.org/dc/elements/1.1/"/>
    <ds:schemaRef ds:uri="http://schemas.openxmlformats.org/package/2006/metadata/core-properties"/>
    <ds:schemaRef ds:uri="http://www.w3.org/XML/1998/namespace"/>
    <ds:schemaRef ds:uri="http://purl.org/dc/terms/"/>
    <ds:schemaRef ds:uri="http://schemas.microsoft.com/office/infopath/2007/PartnerControls"/>
    <ds:schemaRef ds:uri="a6224852-44e5-4954-a61e-787692598a94"/>
  </ds:schemaRefs>
</ds:datastoreItem>
</file>

<file path=customXml/itemProps2.xml><?xml version="1.0" encoding="utf-8"?>
<ds:datastoreItem xmlns:ds="http://schemas.openxmlformats.org/officeDocument/2006/customXml" ds:itemID="{E7DD236E-D6E7-4288-8D58-5ECAD4C65B4F}">
  <ds:schemaRefs>
    <ds:schemaRef ds:uri="http://schemas.microsoft.com/sharepoint/v3/contenttype/forms"/>
  </ds:schemaRefs>
</ds:datastoreItem>
</file>

<file path=customXml/itemProps3.xml><?xml version="1.0" encoding="utf-8"?>
<ds:datastoreItem xmlns:ds="http://schemas.openxmlformats.org/officeDocument/2006/customXml" ds:itemID="{B17276AA-0AE5-4428-A086-915E9FA53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224852-44e5-4954-a61e-787692598a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93</TotalTime>
  <Words>350</Words>
  <Application>Microsoft Office PowerPoint</Application>
  <PresentationFormat>Widescreen</PresentationFormat>
  <Paragraphs>49</Paragraphs>
  <Slides>7</Slides>
  <Notes>0</Notes>
  <HiddenSlides>0</HiddenSlides>
  <MMClips>8</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Calisto MT</vt:lpstr>
      <vt:lpstr>Wingdings 2</vt:lpstr>
      <vt:lpstr>Slate</vt:lpstr>
      <vt:lpstr>Tommy Orange</vt:lpstr>
      <vt:lpstr>Background</vt:lpstr>
      <vt:lpstr>Education</vt:lpstr>
      <vt:lpstr>Heritage</vt:lpstr>
      <vt:lpstr>There There Inspiration</vt:lpstr>
      <vt:lpstr>Awards</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Tommy Orange</dc:title>
  <dc:creator>Amaru, Anthony B CDT 2023</dc:creator>
  <cp:lastModifiedBy>Amaru, Anthony B CDT 2023</cp:lastModifiedBy>
  <cp:revision>1</cp:revision>
  <dcterms:created xsi:type="dcterms:W3CDTF">2020-04-08T19:02:32Z</dcterms:created>
  <dcterms:modified xsi:type="dcterms:W3CDTF">2020-04-08T20:41:58Z</dcterms:modified>
</cp:coreProperties>
</file>