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5" r:id="rId4"/>
  </p:sldMasterIdLst>
  <p:sldIdLst>
    <p:sldId id="259" r:id="rId5"/>
    <p:sldId id="258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2DD1CA-5607-4979-A063-3811E215F45C}">
          <p14:sldIdLst>
            <p14:sldId id="259"/>
            <p14:sldId id="258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099FA-EE62-4B56-8981-FF41D7DD81C7}" v="27" dt="2020-04-07T15:35:12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</dgm:pt>
  </dgm:ptLst>
  <dgm:cxnLst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04/06/2020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9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1.xml"/><Relationship Id="rId11" Type="http://schemas.openxmlformats.org/officeDocument/2006/relationships/image" Target="../media/image7.png"/><Relationship Id="rId5" Type="http://schemas.openxmlformats.org/officeDocument/2006/relationships/diagramData" Target="../diagrams/data1.xml"/><Relationship Id="rId10" Type="http://schemas.openxmlformats.org/officeDocument/2006/relationships/image" Target="../media/image8.png"/><Relationship Id="rId4" Type="http://schemas.openxmlformats.org/officeDocument/2006/relationships/image" Target="../media/image1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rish_Civil_War" TargetMode="External"/><Relationship Id="rId2" Type="http://schemas.openxmlformats.org/officeDocument/2006/relationships/hyperlink" Target="https://en.wikipedia.org/wiki/Liam_O%27Flahert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up, coffee, food, beverage&#10;&#10;Description automatically generated">
            <a:extLst>
              <a:ext uri="{FF2B5EF4-FFF2-40B4-BE49-F238E27FC236}">
                <a16:creationId xmlns:a16="http://schemas.microsoft.com/office/drawing/2014/main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/>
              <a:t>“The Sniper”</a:t>
            </a:r>
            <a:br>
              <a:rPr lang="en-US" sz="7200" dirty="0"/>
            </a:br>
            <a:r>
              <a:rPr lang="en-US" sz="7200" dirty="0"/>
              <a:t>Liam O’Flaherty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910649"/>
            <a:ext cx="9440034" cy="1397951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By Cadet Bryan Lowe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EF91ADB-BFE0-4AFB-B50D-958CA0727A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87510" y="5473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748D-BEEC-43A4-BFF3-B31C0275A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Liam O’Flaherty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ED04DAF-1E3F-4397-8834-E64118E9B2CD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4098144272"/>
              </p:ext>
            </p:extLst>
          </p:nvPr>
        </p:nvGraphicFramePr>
        <p:xfrm>
          <a:off x="7442200" y="763588"/>
          <a:ext cx="3276600" cy="4913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0C754-ED4E-4C14-9025-05672F99E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697" y="2679699"/>
            <a:ext cx="4588094" cy="3135695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Born 28 August 1896 –Died 7 September 1984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Inishmore, Ireland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WWI Irish Guards (Western Front)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Founded Communist Party of Ireland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Author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8EABF-19B5-4847-AFD7-DB047502C6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4137" y="619126"/>
            <a:ext cx="3553768" cy="5196268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795DB4-BB5D-4F33-8ADD-B5F85626A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59250" y="5159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57148A-C56B-4D15-99DC-1FCD13C9C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635A56-0CC9-4B5A-AB88-FC622C37B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Enlisted in 1917 in the British Army</a:t>
            </a:r>
          </a:p>
          <a:p>
            <a:r>
              <a:rPr lang="en-US" dirty="0"/>
              <a:t>Served on the Western Front</a:t>
            </a:r>
          </a:p>
          <a:p>
            <a:r>
              <a:rPr lang="en-US" dirty="0"/>
              <a:t>Severely injured in the Battle of </a:t>
            </a:r>
            <a:r>
              <a:rPr lang="en-US" dirty="0" err="1"/>
              <a:t>Langemarck</a:t>
            </a:r>
            <a:endParaRPr lang="en-US" dirty="0"/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Battle of Ypres (Second of </a:t>
            </a:r>
            <a:r>
              <a:rPr lang="en-US" dirty="0" err="1"/>
              <a:t>Langemarck</a:t>
            </a:r>
            <a:r>
              <a:rPr lang="en-US" dirty="0"/>
              <a:t>)</a:t>
            </a:r>
          </a:p>
          <a:p>
            <a:r>
              <a:rPr lang="en-US" dirty="0"/>
              <a:t>Belgium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B08029-7473-4E93-AB4C-0274DC1C3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955" y="4267200"/>
            <a:ext cx="3143250" cy="19812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89D0ED1-1A74-4ABE-8A30-3EC3B6CDEE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87476" y="5054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5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C13D-565D-4C3B-9E26-41DC5064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Sniper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536A8-6DE0-485F-9AFD-9FBB7ABDD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60408"/>
            <a:ext cx="10353762" cy="3714749"/>
          </a:xfrm>
        </p:spPr>
        <p:txBody>
          <a:bodyPr/>
          <a:lstStyle/>
          <a:p>
            <a:r>
              <a:rPr lang="en-US" dirty="0"/>
              <a:t>Irish Civil War (1922-1923)</a:t>
            </a:r>
          </a:p>
          <a:p>
            <a:r>
              <a:rPr lang="en-US" dirty="0"/>
              <a:t>Two Snipers</a:t>
            </a:r>
          </a:p>
          <a:p>
            <a:r>
              <a:rPr lang="en-US" dirty="0"/>
              <a:t>Brothers</a:t>
            </a:r>
          </a:p>
          <a:p>
            <a:r>
              <a:rPr lang="en-US" dirty="0"/>
              <a:t>Opposite Sides of the War (Irish Free state</a:t>
            </a:r>
          </a:p>
          <a:p>
            <a:pPr marL="36900" indent="0">
              <a:buNone/>
            </a:pPr>
            <a:r>
              <a:rPr lang="en-US" dirty="0"/>
              <a:t>And IRA)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3783C0-8665-4FFF-9353-A15126CD6A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87476" y="4220410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F3C88-4470-4314-8342-9A91BB76E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601" y="1866900"/>
            <a:ext cx="4286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7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B149ADB-32D0-4E17-8B7E-BB8B6F1B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Works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BC7E15-C84D-45F4-B013-A7DA545F02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Thy </a:t>
            </a:r>
            <a:r>
              <a:rPr lang="en-US" dirty="0" err="1"/>
              <a:t>Neighbour’s</a:t>
            </a:r>
            <a:r>
              <a:rPr lang="en-US" dirty="0"/>
              <a:t> Wife</a:t>
            </a:r>
          </a:p>
          <a:p>
            <a:r>
              <a:rPr lang="en-US" dirty="0"/>
              <a:t>The Informer</a:t>
            </a:r>
          </a:p>
          <a:p>
            <a:r>
              <a:rPr lang="en-US" dirty="0"/>
              <a:t>The House of Gold</a:t>
            </a:r>
          </a:p>
          <a:p>
            <a:r>
              <a:rPr lang="en-US" dirty="0"/>
              <a:t>Hollywood Cemetery</a:t>
            </a:r>
          </a:p>
          <a:p>
            <a:r>
              <a:rPr lang="en-US" dirty="0"/>
              <a:t>Famine</a:t>
            </a:r>
          </a:p>
          <a:p>
            <a:r>
              <a:rPr lang="en-US" dirty="0"/>
              <a:t>Insurrection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5233438-D54A-4260-A076-29406A0399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6900" indent="0" algn="ctr">
              <a:buNone/>
            </a:pPr>
            <a:r>
              <a:rPr lang="en-US" dirty="0"/>
              <a:t>Short Stories</a:t>
            </a:r>
          </a:p>
          <a:p>
            <a:r>
              <a:rPr lang="en-US" dirty="0"/>
              <a:t>Civil War</a:t>
            </a:r>
          </a:p>
          <a:p>
            <a:r>
              <a:rPr lang="en-US" dirty="0"/>
              <a:t>The Shilling</a:t>
            </a:r>
          </a:p>
          <a:p>
            <a:r>
              <a:rPr lang="en-US" dirty="0"/>
              <a:t>Going into Exile</a:t>
            </a:r>
          </a:p>
        </p:txBody>
      </p:sp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2140A0A-2252-4537-A428-6CF85A1469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78085" y="52927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3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4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736600-C82F-4B2A-AE15-87EF2F9EE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1D86B8-6798-4946-A398-5C43BAD52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https://en.wikipedia.org/wiki/Liam_O%27Flaherty</a:t>
            </a:r>
            <a:endParaRPr lang="en-US" dirty="0"/>
          </a:p>
          <a:p>
            <a:r>
              <a:rPr lang="en-US" dirty="0">
                <a:hlinkClick r:id="rId3"/>
              </a:rPr>
              <a:t>https://en.wikipedia.org/wiki/Irish_Civil_War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960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EFF062AC56C42A08F1152C5E7CEC9" ma:contentTypeVersion="10" ma:contentTypeDescription="Create a new document." ma:contentTypeScope="" ma:versionID="babc1ffe274dca9491ba0b051c913055">
  <xsd:schema xmlns:xsd="http://www.w3.org/2001/XMLSchema" xmlns:xs="http://www.w3.org/2001/XMLSchema" xmlns:p="http://schemas.microsoft.com/office/2006/metadata/properties" xmlns:ns3="a6224852-44e5-4954-a61e-787692598a94" targetNamespace="http://schemas.microsoft.com/office/2006/metadata/properties" ma:root="true" ma:fieldsID="8daeee400a028a6ba8d643bcdb44d904" ns3:_="">
    <xsd:import namespace="a6224852-44e5-4954-a61e-787692598a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24852-44e5-4954-a61e-787692598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B18C49-10B9-4688-88CA-FB1445503C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224852-44e5-4954-a61e-787692598a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48A53F-4491-4DEE-8C65-C75B937814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0711FE-EE5F-4CB9-8774-4BC4804DF8FE}">
  <ds:schemaRefs>
    <ds:schemaRef ds:uri="a6224852-44e5-4954-a61e-787692598a94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Earthy inspiration</Template>
  <TotalTime>0</TotalTime>
  <Words>144</Words>
  <Application>Microsoft Office PowerPoint</Application>
  <PresentationFormat>Widescreen</PresentationFormat>
  <Paragraphs>35</Paragraphs>
  <Slides>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Goudy Old Style</vt:lpstr>
      <vt:lpstr>Wingdings 2</vt:lpstr>
      <vt:lpstr>SlateVTI</vt:lpstr>
      <vt:lpstr>“The Sniper” Liam O’Flaherty</vt:lpstr>
      <vt:lpstr>Liam O’Flaherty</vt:lpstr>
      <vt:lpstr>The War</vt:lpstr>
      <vt:lpstr>The Sniper</vt:lpstr>
      <vt:lpstr>Other Works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2020-04-07T02:43:16Z</dcterms:created>
  <dcterms:modified xsi:type="dcterms:W3CDTF">2020-04-07T15:35:21Z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0x010100022EFF062AC56C42A08F1152C5E7CEC9</vt:lpwstr>
  </property>
</Properties>
</file>