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5" r:id="rId4"/>
  </p:sldMasterIdLst>
  <p:sldIdLst>
    <p:sldId id="259" r:id="rId5"/>
    <p:sldId id="262" r:id="rId6"/>
    <p:sldId id="263" r:id="rId7"/>
    <p:sldId id="265" r:id="rId8"/>
    <p:sldId id="264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A147"/>
    <a:srgbClr val="B54C2D"/>
    <a:srgbClr val="B66952"/>
    <a:srgbClr val="B56D45"/>
    <a:srgbClr val="DF9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4/2/2020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52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4/2/2020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865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4/2/2020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486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4/2/2020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175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4/2/2020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887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4/2/2020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888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4/2/2020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916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4/2/2020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479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4/2/2020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378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4/2/2020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665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4/2/2020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205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4/2/2020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0594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4/2/2020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8362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4/2/2020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406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4/2/2020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302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4/2/2020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1586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4/2/2020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527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4/2/2020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8027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5" r:id="rId2"/>
    <p:sldLayoutId id="2147483716" r:id="rId3"/>
    <p:sldLayoutId id="2147483714" r:id="rId4"/>
    <p:sldLayoutId id="2147483710" r:id="rId5"/>
    <p:sldLayoutId id="2147483694" r:id="rId6"/>
    <p:sldLayoutId id="2147483695" r:id="rId7"/>
    <p:sldLayoutId id="2147483696" r:id="rId8"/>
    <p:sldLayoutId id="2147483697" r:id="rId9"/>
    <p:sldLayoutId id="2147483699" r:id="rId10"/>
    <p:sldLayoutId id="2147483693" r:id="rId11"/>
    <p:sldLayoutId id="2147483700" r:id="rId12"/>
    <p:sldLayoutId id="2147483701" r:id="rId13"/>
    <p:sldLayoutId id="2147483703" r:id="rId14"/>
    <p:sldLayoutId id="2147483704" r:id="rId15"/>
    <p:sldLayoutId id="2147483702" r:id="rId16"/>
    <p:sldLayoutId id="2147483698" r:id="rId17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up, coffee, food, beverage&#10;&#10;Description automatically generated">
            <a:extLst>
              <a:ext uri="{FF2B5EF4-FFF2-40B4-BE49-F238E27FC236}">
                <a16:creationId xmlns:a16="http://schemas.microsoft.com/office/drawing/2014/main" id="{91BC5572-FC33-4C1C-8DEE-C2CF75A756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1F047C-C727-42A7-85C5-68C5AA1B1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0693" y="1087120"/>
            <a:ext cx="9440034" cy="2648381"/>
          </a:xfrm>
        </p:spPr>
        <p:txBody>
          <a:bodyPr>
            <a:normAutofit fontScale="90000"/>
          </a:bodyPr>
          <a:lstStyle/>
          <a:p>
            <a:r>
              <a:rPr lang="en-US" sz="7200" dirty="0"/>
              <a:t>Mark Twain:</a:t>
            </a:r>
            <a:br>
              <a:rPr lang="en-US" sz="7200" dirty="0"/>
            </a:br>
            <a:r>
              <a:rPr lang="en-US" sz="7200" dirty="0"/>
              <a:t> The Father of American Literature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93FB3F-A8D4-46D3-A1C6-C79C645637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0693" y="3910649"/>
            <a:ext cx="9440034" cy="1397951"/>
          </a:xfrm>
        </p:spPr>
        <p:txBody>
          <a:bodyPr>
            <a:normAutofit/>
          </a:bodyPr>
          <a:lstStyle/>
          <a:p>
            <a:r>
              <a:rPr lang="en-US" sz="2800" dirty="0"/>
              <a:t>By CDT Bryton Belvin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33738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619BC-A4A8-4E7F-B4FE-A2D952825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3D6C2-2FD5-40C5-987F-971440AEA6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Real name was Samuel Langhorne Clemens</a:t>
            </a:r>
          </a:p>
          <a:p>
            <a:r>
              <a:rPr lang="en-US" dirty="0">
                <a:effectLst/>
              </a:rPr>
              <a:t>November 30, 1835 – April 21, 1910</a:t>
            </a:r>
          </a:p>
          <a:p>
            <a:r>
              <a:rPr lang="en-US" dirty="0">
                <a:effectLst/>
              </a:rPr>
              <a:t>“The Father of American Literature”</a:t>
            </a:r>
          </a:p>
          <a:p>
            <a:r>
              <a:rPr lang="en-US" dirty="0"/>
              <a:t>Twain was born in Florida, Missouri.</a:t>
            </a:r>
          </a:p>
          <a:p>
            <a:r>
              <a:rPr lang="en-US" dirty="0"/>
              <a:t>He worked as miner, printer, steamboat pilot, and writer.</a:t>
            </a:r>
          </a:p>
          <a:p>
            <a:r>
              <a:rPr lang="en-US" dirty="0"/>
              <a:t>Married to Olivia Langdon in 1870.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392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EA35B-C4BE-4E7F-B698-431DFED41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Steamboat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BA31B-2DBD-4590-A1AA-E0F27E00AB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Mark Twain was tantalized by his ambition to be a steamboat pilot.</a:t>
            </a:r>
          </a:p>
          <a:p>
            <a:r>
              <a:rPr lang="en-US" dirty="0"/>
              <a:t>He was an avid learner and became one in the 1850’s.</a:t>
            </a:r>
          </a:p>
          <a:p>
            <a:r>
              <a:rPr lang="en-US" dirty="0"/>
              <a:t>His pen name, Mark Twain, came from the call a leadsman gives his pilot to measure depth on the river.</a:t>
            </a:r>
          </a:p>
          <a:p>
            <a:r>
              <a:rPr lang="en-US" dirty="0"/>
              <a:t>Twain lost one of his brothers when a boiler exploded and killed him.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041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36984-532E-4821-95DF-44BC76BF2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Literary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5E2BA9-09E1-48FC-8A1E-27B6AD45B4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“The Adventures of Huckleberry Finn”</a:t>
            </a:r>
          </a:p>
          <a:p>
            <a:r>
              <a:rPr lang="en-US" dirty="0">
                <a:effectLst/>
              </a:rPr>
              <a:t>“The Celebrated Jumping Frog of Calaveras County, and Other Sketches”</a:t>
            </a:r>
          </a:p>
          <a:p>
            <a:r>
              <a:rPr lang="en-US" dirty="0">
                <a:effectLst/>
              </a:rPr>
              <a:t>“The Adventures of Tom Sawyer”</a:t>
            </a:r>
          </a:p>
          <a:p>
            <a:r>
              <a:rPr lang="en-US" dirty="0">
                <a:effectLst/>
              </a:rPr>
              <a:t>“Life on The Mississippi”</a:t>
            </a:r>
          </a:p>
          <a:p>
            <a:r>
              <a:rPr lang="en-US" dirty="0">
                <a:effectLst/>
              </a:rPr>
              <a:t>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871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08F81-D51C-4E2A-A32B-BA154D898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Eve’s Diary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00816-2A43-458A-9F6C-C837FD4F03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comic short by Mark Twain</a:t>
            </a:r>
          </a:p>
          <a:p>
            <a:r>
              <a:rPr lang="en-US" dirty="0"/>
              <a:t>Written in 1906</a:t>
            </a:r>
          </a:p>
          <a:p>
            <a:r>
              <a:rPr lang="en-US" dirty="0"/>
              <a:t>Thought to be written with the recent passing of his wife, Olivia, in mind.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192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E2AF4-6C6B-43D3-B348-DB9CA6D21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Bibliography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CC0A1-C0E9-48BC-9827-2E33781E77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“Mark Twain.” </a:t>
            </a:r>
            <a:r>
              <a:rPr lang="en-US" i="1" dirty="0">
                <a:effectLst/>
              </a:rPr>
              <a:t>Poetry Foundation</a:t>
            </a:r>
            <a:r>
              <a:rPr lang="en-US" dirty="0">
                <a:effectLst/>
              </a:rPr>
              <a:t>, Poetry Foundation, 					     		www.poetryfoundation.org/poets/mark-twain.</a:t>
            </a:r>
          </a:p>
          <a:p>
            <a:r>
              <a:rPr lang="en-US" dirty="0">
                <a:effectLst/>
              </a:rPr>
              <a:t>Twain, Mark. “EVE'S DIARY.” </a:t>
            </a:r>
            <a:r>
              <a:rPr lang="en-US" i="1" dirty="0">
                <a:effectLst/>
              </a:rPr>
              <a:t>Eve's Diary, By Mark Twain</a:t>
            </a:r>
            <a:r>
              <a:rPr lang="en-US" dirty="0">
                <a:effectLst/>
              </a:rPr>
              <a:t>, 14 June 2004, www.gutenberg.org/files/8525/8525-h/8525-h.htm.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5285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Coffee">
      <a:dk1>
        <a:sysClr val="windowText" lastClr="000000"/>
      </a:dk1>
      <a:lt1>
        <a:sysClr val="window" lastClr="FFFFFF"/>
      </a:lt1>
      <a:dk2>
        <a:srgbClr val="4E3B30"/>
      </a:dk2>
      <a:lt2>
        <a:srgbClr val="F4EEDC"/>
      </a:lt2>
      <a:accent1>
        <a:srgbClr val="CC830E"/>
      </a:accent1>
      <a:accent2>
        <a:srgbClr val="B54C2D"/>
      </a:accent2>
      <a:accent3>
        <a:srgbClr val="99570C"/>
      </a:accent3>
      <a:accent4>
        <a:srgbClr val="C17529"/>
      </a:accent4>
      <a:accent5>
        <a:srgbClr val="A19574"/>
      </a:accent5>
      <a:accent6>
        <a:srgbClr val="A49518"/>
      </a:accent6>
      <a:hlink>
        <a:srgbClr val="AD1F1F"/>
      </a:hlink>
      <a:folHlink>
        <a:srgbClr val="FFC42F"/>
      </a:folHlink>
    </a:clrScheme>
    <a:fontScheme name="Custom 4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REE.pptx" id="{E781C72B-3D65-4B8D-9071-33B66AF0EF30}" vid="{3A5A58F2-9BE1-435C-B12D-88FD9BF7017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0D3AC58085F04F8E96853F08A30F2B" ma:contentTypeVersion="8" ma:contentTypeDescription="Create a new document." ma:contentTypeScope="" ma:versionID="ad68054b9b9aa13d6e97536ce07042bd">
  <xsd:schema xmlns:xsd="http://www.w3.org/2001/XMLSchema" xmlns:xs="http://www.w3.org/2001/XMLSchema" xmlns:p="http://schemas.microsoft.com/office/2006/metadata/properties" xmlns:ns3="b223b62c-a937-4bca-ad8a-f65eba266e5f" xmlns:ns4="cb4d3b21-ccbf-4786-ba37-110921545913" targetNamespace="http://schemas.microsoft.com/office/2006/metadata/properties" ma:root="true" ma:fieldsID="6bf82e644a066f0c67332da1f1f6c67a" ns3:_="" ns4:_="">
    <xsd:import namespace="b223b62c-a937-4bca-ad8a-f65eba266e5f"/>
    <xsd:import namespace="cb4d3b21-ccbf-4786-ba37-11092154591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23b62c-a937-4bca-ad8a-f65eba266e5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4d3b21-ccbf-4786-ba37-110921545913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8CCB260-CA23-4ECE-A060-83D2C90BFE90}">
  <ds:schemaRefs>
    <ds:schemaRef ds:uri="http://schemas.microsoft.com/office/2006/metadata/properties"/>
    <ds:schemaRef ds:uri="b223b62c-a937-4bca-ad8a-f65eba266e5f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cb4d3b21-ccbf-4786-ba37-11092154591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23648D5-E042-49B5-AFEA-ABDCBDA2FC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5C9C86-F235-4822-9FE1-850954BC77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23b62c-a937-4bca-ad8a-f65eba266e5f"/>
    <ds:schemaRef ds:uri="cb4d3b21-ccbf-4786-ba37-1109215459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Earthy inspiration</Template>
  <TotalTime>0</TotalTime>
  <Words>159</Words>
  <Application>Microsoft Office PowerPoint</Application>
  <PresentationFormat>Widescreen</PresentationFormat>
  <Paragraphs>27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Goudy Old Style</vt:lpstr>
      <vt:lpstr>Wingdings 2</vt:lpstr>
      <vt:lpstr>SlateVTI</vt:lpstr>
      <vt:lpstr>Mark Twain:  The Father of American Literature</vt:lpstr>
      <vt:lpstr>Biography</vt:lpstr>
      <vt:lpstr>The Steamboat</vt:lpstr>
      <vt:lpstr>Other Literary Works</vt:lpstr>
      <vt:lpstr>Eve’s Diary</vt:lpstr>
      <vt:lpstr>Bibliography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2020-03-26T02:56:07Z</dcterms:created>
  <dcterms:modified xsi:type="dcterms:W3CDTF">2020-04-03T02:58:23Z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0x0101004F0D3AC58085F04F8E96853F08A30F2B</vt:lpwstr>
  </property>
</Properties>
</file>