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  <p:sldId id="260" r:id="rId7"/>
    <p:sldId id="261" r:id="rId8"/>
    <p:sldId id="262" r:id="rId9"/>
    <p:sldId id="259" r:id="rId10"/>
    <p:sldId id="25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A03ED2-4F54-410C-BB2A-3A711DAA7A84}" v="122" dt="2020-03-30T03:19:09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ons, Christina P CDT 2023" userId="b7a5abb9-d57a-4813-a498-2a4287adf06e" providerId="ADAL" clId="{60A03ED2-4F54-410C-BB2A-3A711DAA7A84}"/>
    <pc:docChg chg="undo custSel mod addSld delSld modSld">
      <pc:chgData name="Lyons, Christina P CDT 2023" userId="b7a5abb9-d57a-4813-a498-2a4287adf06e" providerId="ADAL" clId="{60A03ED2-4F54-410C-BB2A-3A711DAA7A84}" dt="2020-03-30T03:19:09.888" v="1164"/>
      <pc:docMkLst>
        <pc:docMk/>
      </pc:docMkLst>
      <pc:sldChg chg="addSp delSp modSp modTransition modAnim">
        <pc:chgData name="Lyons, Christina P CDT 2023" userId="b7a5abb9-d57a-4813-a498-2a4287adf06e" providerId="ADAL" clId="{60A03ED2-4F54-410C-BB2A-3A711DAA7A84}" dt="2020-03-30T02:40:17.879" v="1155"/>
        <pc:sldMkLst>
          <pc:docMk/>
          <pc:sldMk cId="326290094" sldId="256"/>
        </pc:sldMkLst>
        <pc:picChg chg="add del mod">
          <ac:chgData name="Lyons, Christina P CDT 2023" userId="b7a5abb9-d57a-4813-a498-2a4287adf06e" providerId="ADAL" clId="{60A03ED2-4F54-410C-BB2A-3A711DAA7A84}" dt="2020-03-30T02:35:57.800" v="1148"/>
          <ac:picMkLst>
            <pc:docMk/>
            <pc:sldMk cId="326290094" sldId="256"/>
            <ac:picMk id="4" creationId="{993340DC-C0FE-41FB-B0DB-8D10CC8E425C}"/>
          </ac:picMkLst>
        </pc:picChg>
        <pc:picChg chg="add del mod">
          <ac:chgData name="Lyons, Christina P CDT 2023" userId="b7a5abb9-d57a-4813-a498-2a4287adf06e" providerId="ADAL" clId="{60A03ED2-4F54-410C-BB2A-3A711DAA7A84}" dt="2020-03-30T02:36:59.885" v="1149"/>
          <ac:picMkLst>
            <pc:docMk/>
            <pc:sldMk cId="326290094" sldId="256"/>
            <ac:picMk id="5" creationId="{AA5153B3-CAA0-442F-8293-AB62BD693F61}"/>
          </ac:picMkLst>
        </pc:picChg>
        <pc:picChg chg="add del mod">
          <ac:chgData name="Lyons, Christina P CDT 2023" userId="b7a5abb9-d57a-4813-a498-2a4287adf06e" providerId="ADAL" clId="{60A03ED2-4F54-410C-BB2A-3A711DAA7A84}" dt="2020-03-30T02:37:33.705" v="1150"/>
          <ac:picMkLst>
            <pc:docMk/>
            <pc:sldMk cId="326290094" sldId="256"/>
            <ac:picMk id="6" creationId="{35A377E5-254C-449F-B090-D91D10D9E2EC}"/>
          </ac:picMkLst>
        </pc:picChg>
        <pc:picChg chg="add del mod">
          <ac:chgData name="Lyons, Christina P CDT 2023" userId="b7a5abb9-d57a-4813-a498-2a4287adf06e" providerId="ADAL" clId="{60A03ED2-4F54-410C-BB2A-3A711DAA7A84}" dt="2020-03-30T02:39:13.061" v="1152"/>
          <ac:picMkLst>
            <pc:docMk/>
            <pc:sldMk cId="326290094" sldId="256"/>
            <ac:picMk id="7" creationId="{78835D7B-846B-4380-9748-32877C0E8CF8}"/>
          </ac:picMkLst>
        </pc:picChg>
        <pc:picChg chg="add del mod">
          <ac:chgData name="Lyons, Christina P CDT 2023" userId="b7a5abb9-d57a-4813-a498-2a4287adf06e" providerId="ADAL" clId="{60A03ED2-4F54-410C-BB2A-3A711DAA7A84}" dt="2020-03-30T02:39:46.945" v="1154"/>
          <ac:picMkLst>
            <pc:docMk/>
            <pc:sldMk cId="326290094" sldId="256"/>
            <ac:picMk id="8" creationId="{F09F0B85-6431-4527-8C9F-E788F6A96450}"/>
          </ac:picMkLst>
        </pc:picChg>
        <pc:picChg chg="add mod">
          <ac:chgData name="Lyons, Christina P CDT 2023" userId="b7a5abb9-d57a-4813-a498-2a4287adf06e" providerId="ADAL" clId="{60A03ED2-4F54-410C-BB2A-3A711DAA7A84}" dt="2020-03-30T02:40:17.879" v="1155"/>
          <ac:picMkLst>
            <pc:docMk/>
            <pc:sldMk cId="326290094" sldId="256"/>
            <ac:picMk id="9" creationId="{91878440-C60B-47D6-B80C-52A5B720E127}"/>
          </ac:picMkLst>
        </pc:picChg>
      </pc:sldChg>
      <pc:sldChg chg="modSp modTransition">
        <pc:chgData name="Lyons, Christina P CDT 2023" userId="b7a5abb9-d57a-4813-a498-2a4287adf06e" providerId="ADAL" clId="{60A03ED2-4F54-410C-BB2A-3A711DAA7A84}" dt="2020-03-30T02:39:46.945" v="1154"/>
        <pc:sldMkLst>
          <pc:docMk/>
          <pc:sldMk cId="3748841736" sldId="257"/>
        </pc:sldMkLst>
        <pc:spChg chg="mod">
          <ac:chgData name="Lyons, Christina P CDT 2023" userId="b7a5abb9-d57a-4813-a498-2a4287adf06e" providerId="ADAL" clId="{60A03ED2-4F54-410C-BB2A-3A711DAA7A84}" dt="2020-03-29T20:38:09.332" v="510" actId="20577"/>
          <ac:spMkLst>
            <pc:docMk/>
            <pc:sldMk cId="3748841736" sldId="257"/>
            <ac:spMk id="2" creationId="{3F080FD2-768F-45BC-B2BD-FB72E263FB15}"/>
          </ac:spMkLst>
        </pc:spChg>
        <pc:spChg chg="mod">
          <ac:chgData name="Lyons, Christina P CDT 2023" userId="b7a5abb9-d57a-4813-a498-2a4287adf06e" providerId="ADAL" clId="{60A03ED2-4F54-410C-BB2A-3A711DAA7A84}" dt="2020-03-30T01:33:59.071" v="997" actId="1076"/>
          <ac:spMkLst>
            <pc:docMk/>
            <pc:sldMk cId="3748841736" sldId="257"/>
            <ac:spMk id="3" creationId="{A787411F-A8A5-4AA1-B5C4-308469878FB8}"/>
          </ac:spMkLst>
        </pc:spChg>
      </pc:sldChg>
      <pc:sldChg chg="addSp modSp modTransition">
        <pc:chgData name="Lyons, Christina P CDT 2023" userId="b7a5abb9-d57a-4813-a498-2a4287adf06e" providerId="ADAL" clId="{60A03ED2-4F54-410C-BB2A-3A711DAA7A84}" dt="2020-03-30T02:42:55.633" v="1156"/>
        <pc:sldMkLst>
          <pc:docMk/>
          <pc:sldMk cId="2778819420" sldId="258"/>
        </pc:sldMkLst>
        <pc:picChg chg="add mod">
          <ac:chgData name="Lyons, Christina P CDT 2023" userId="b7a5abb9-d57a-4813-a498-2a4287adf06e" providerId="ADAL" clId="{60A03ED2-4F54-410C-BB2A-3A711DAA7A84}" dt="2020-03-30T02:42:55.633" v="1156"/>
          <ac:picMkLst>
            <pc:docMk/>
            <pc:sldMk cId="2778819420" sldId="258"/>
            <ac:picMk id="3" creationId="{8FA7C2A3-B962-4B33-8C08-F1DEF3C84ABB}"/>
          </ac:picMkLst>
        </pc:picChg>
      </pc:sldChg>
      <pc:sldChg chg="addSp delSp modSp mod modTransition setBg setClrOvrMap">
        <pc:chgData name="Lyons, Christina P CDT 2023" userId="b7a5abb9-d57a-4813-a498-2a4287adf06e" providerId="ADAL" clId="{60A03ED2-4F54-410C-BB2A-3A711DAA7A84}" dt="2020-03-30T03:19:09.888" v="1164"/>
        <pc:sldMkLst>
          <pc:docMk/>
          <pc:sldMk cId="401448544" sldId="259"/>
        </pc:sldMkLst>
        <pc:spChg chg="mod">
          <ac:chgData name="Lyons, Christina P CDT 2023" userId="b7a5abb9-d57a-4813-a498-2a4287adf06e" providerId="ADAL" clId="{60A03ED2-4F54-410C-BB2A-3A711DAA7A84}" dt="2020-03-29T20:23:01.401" v="323" actId="1076"/>
          <ac:spMkLst>
            <pc:docMk/>
            <pc:sldMk cId="401448544" sldId="259"/>
            <ac:spMk id="2" creationId="{A5217FA0-2E2F-4DFB-9E40-F49BF313121F}"/>
          </ac:spMkLst>
        </pc:spChg>
        <pc:spChg chg="mod">
          <ac:chgData name="Lyons, Christina P CDT 2023" userId="b7a5abb9-d57a-4813-a498-2a4287adf06e" providerId="ADAL" clId="{60A03ED2-4F54-410C-BB2A-3A711DAA7A84}" dt="2020-03-29T20:22:26.448" v="321" actId="1076"/>
          <ac:spMkLst>
            <pc:docMk/>
            <pc:sldMk cId="401448544" sldId="259"/>
            <ac:spMk id="3" creationId="{6E7C2FA4-1DEE-40B7-B00C-97188DCBEF34}"/>
          </ac:spMkLst>
        </pc:spChg>
        <pc:spChg chg="add mod">
          <ac:chgData name="Lyons, Christina P CDT 2023" userId="b7a5abb9-d57a-4813-a498-2a4287adf06e" providerId="ADAL" clId="{60A03ED2-4F54-410C-BB2A-3A711DAA7A84}" dt="2020-03-29T20:22:06.603" v="317" actId="1076"/>
          <ac:spMkLst>
            <pc:docMk/>
            <pc:sldMk cId="401448544" sldId="259"/>
            <ac:spMk id="4" creationId="{FEB1E445-C946-49B9-905C-1F1CCDAFD1C3}"/>
          </ac:spMkLst>
        </pc:spChg>
        <pc:spChg chg="add mod">
          <ac:chgData name="Lyons, Christina P CDT 2023" userId="b7a5abb9-d57a-4813-a498-2a4287adf06e" providerId="ADAL" clId="{60A03ED2-4F54-410C-BB2A-3A711DAA7A84}" dt="2020-03-29T20:22:38.025" v="322" actId="1076"/>
          <ac:spMkLst>
            <pc:docMk/>
            <pc:sldMk cId="401448544" sldId="259"/>
            <ac:spMk id="5" creationId="{A3D14D58-BF8D-46C6-B145-4BC8B8B22AB5}"/>
          </ac:spMkLst>
        </pc:spChg>
        <pc:spChg chg="add del">
          <ac:chgData name="Lyons, Christina P CDT 2023" userId="b7a5abb9-d57a-4813-a498-2a4287adf06e" providerId="ADAL" clId="{60A03ED2-4F54-410C-BB2A-3A711DAA7A84}" dt="2020-03-29T20:21:25.559" v="293" actId="26606"/>
          <ac:spMkLst>
            <pc:docMk/>
            <pc:sldMk cId="401448544" sldId="259"/>
            <ac:spMk id="71" creationId="{E1CE536E-134A-4A35-900B-30F927D5B525}"/>
          </ac:spMkLst>
        </pc:spChg>
        <pc:spChg chg="add del">
          <ac:chgData name="Lyons, Christina P CDT 2023" userId="b7a5abb9-d57a-4813-a498-2a4287adf06e" providerId="ADAL" clId="{60A03ED2-4F54-410C-BB2A-3A711DAA7A84}" dt="2020-03-29T20:21:25.559" v="293" actId="26606"/>
          <ac:spMkLst>
            <pc:docMk/>
            <pc:sldMk cId="401448544" sldId="259"/>
            <ac:spMk id="73" creationId="{FA0382D1-1594-4E3D-842E-04E1E5E7578B}"/>
          </ac:spMkLst>
        </pc:spChg>
        <pc:spChg chg="add del">
          <ac:chgData name="Lyons, Christina P CDT 2023" userId="b7a5abb9-d57a-4813-a498-2a4287adf06e" providerId="ADAL" clId="{60A03ED2-4F54-410C-BB2A-3A711DAA7A84}" dt="2020-03-29T20:21:32.996" v="301" actId="26606"/>
          <ac:spMkLst>
            <pc:docMk/>
            <pc:sldMk cId="401448544" sldId="259"/>
            <ac:spMk id="75" creationId="{5FDAFA16-9D2D-4BEC-89D0-B4EABEE911B1}"/>
          </ac:spMkLst>
        </pc:spChg>
        <pc:spChg chg="add del">
          <ac:chgData name="Lyons, Christina P CDT 2023" userId="b7a5abb9-d57a-4813-a498-2a4287adf06e" providerId="ADAL" clId="{60A03ED2-4F54-410C-BB2A-3A711DAA7A84}" dt="2020-03-29T20:21:39.896" v="309" actId="26606"/>
          <ac:spMkLst>
            <pc:docMk/>
            <pc:sldMk cId="401448544" sldId="259"/>
            <ac:spMk id="77" creationId="{EAE874D4-54B6-476F-9531-7B9C37AF43D0}"/>
          </ac:spMkLst>
        </pc:spChg>
        <pc:spChg chg="add del">
          <ac:chgData name="Lyons, Christina P CDT 2023" userId="b7a5abb9-d57a-4813-a498-2a4287adf06e" providerId="ADAL" clId="{60A03ED2-4F54-410C-BB2A-3A711DAA7A84}" dt="2020-03-29T20:21:28.033" v="295" actId="26606"/>
          <ac:spMkLst>
            <pc:docMk/>
            <pc:sldMk cId="401448544" sldId="259"/>
            <ac:spMk id="4100" creationId="{CA77D789-9DE0-43A3-B196-F13CFECFAC1F}"/>
          </ac:spMkLst>
        </pc:spChg>
        <pc:spChg chg="add del">
          <ac:chgData name="Lyons, Christina P CDT 2023" userId="b7a5abb9-d57a-4813-a498-2a4287adf06e" providerId="ADAL" clId="{60A03ED2-4F54-410C-BB2A-3A711DAA7A84}" dt="2020-03-29T20:21:28.033" v="295" actId="26606"/>
          <ac:spMkLst>
            <pc:docMk/>
            <pc:sldMk cId="401448544" sldId="259"/>
            <ac:spMk id="4101" creationId="{F9BC648B-BC3C-4674-B1FD-2F9F1C6D753E}"/>
          </ac:spMkLst>
        </pc:spChg>
        <pc:spChg chg="add del">
          <ac:chgData name="Lyons, Christina P CDT 2023" userId="b7a5abb9-d57a-4813-a498-2a4287adf06e" providerId="ADAL" clId="{60A03ED2-4F54-410C-BB2A-3A711DAA7A84}" dt="2020-03-29T20:21:39.896" v="309" actId="26606"/>
          <ac:spMkLst>
            <pc:docMk/>
            <pc:sldMk cId="401448544" sldId="259"/>
            <ac:spMk id="4102" creationId="{DB741D2D-352D-4970-A2D5-0D6513B715B4}"/>
          </ac:spMkLst>
        </pc:spChg>
        <pc:spChg chg="add del">
          <ac:chgData name="Lyons, Christina P CDT 2023" userId="b7a5abb9-d57a-4813-a498-2a4287adf06e" providerId="ADAL" clId="{60A03ED2-4F54-410C-BB2A-3A711DAA7A84}" dt="2020-03-29T20:21:28.778" v="297" actId="26606"/>
          <ac:spMkLst>
            <pc:docMk/>
            <pc:sldMk cId="401448544" sldId="259"/>
            <ac:spMk id="4103" creationId="{E1CE536E-134A-4A35-900B-30F927D5B525}"/>
          </ac:spMkLst>
        </pc:spChg>
        <pc:spChg chg="add del">
          <ac:chgData name="Lyons, Christina P CDT 2023" userId="b7a5abb9-d57a-4813-a498-2a4287adf06e" providerId="ADAL" clId="{60A03ED2-4F54-410C-BB2A-3A711DAA7A84}" dt="2020-03-29T20:21:28.778" v="297" actId="26606"/>
          <ac:spMkLst>
            <pc:docMk/>
            <pc:sldMk cId="401448544" sldId="259"/>
            <ac:spMk id="4104" creationId="{FA0382D1-1594-4E3D-842E-04E1E5E7578B}"/>
          </ac:spMkLst>
        </pc:spChg>
        <pc:spChg chg="add del">
          <ac:chgData name="Lyons, Christina P CDT 2023" userId="b7a5abb9-d57a-4813-a498-2a4287adf06e" providerId="ADAL" clId="{60A03ED2-4F54-410C-BB2A-3A711DAA7A84}" dt="2020-03-29T20:21:39.896" v="309" actId="26606"/>
          <ac:spMkLst>
            <pc:docMk/>
            <pc:sldMk cId="401448544" sldId="259"/>
            <ac:spMk id="4105" creationId="{276D0C51-44CF-4421-B0B3-51FE0578ADB5}"/>
          </ac:spMkLst>
        </pc:spChg>
        <pc:spChg chg="add del">
          <ac:chgData name="Lyons, Christina P CDT 2023" userId="b7a5abb9-d57a-4813-a498-2a4287adf06e" providerId="ADAL" clId="{60A03ED2-4F54-410C-BB2A-3A711DAA7A84}" dt="2020-03-29T20:21:29.438" v="299" actId="26606"/>
          <ac:spMkLst>
            <pc:docMk/>
            <pc:sldMk cId="401448544" sldId="259"/>
            <ac:spMk id="4106" creationId="{CA77D789-9DE0-43A3-B196-F13CFECFAC1F}"/>
          </ac:spMkLst>
        </pc:spChg>
        <pc:spChg chg="add del">
          <ac:chgData name="Lyons, Christina P CDT 2023" userId="b7a5abb9-d57a-4813-a498-2a4287adf06e" providerId="ADAL" clId="{60A03ED2-4F54-410C-BB2A-3A711DAA7A84}" dt="2020-03-29T20:21:29.438" v="299" actId="26606"/>
          <ac:spMkLst>
            <pc:docMk/>
            <pc:sldMk cId="401448544" sldId="259"/>
            <ac:spMk id="4107" creationId="{F9BC648B-BC3C-4674-B1FD-2F9F1C6D753E}"/>
          </ac:spMkLst>
        </pc:spChg>
        <pc:spChg chg="add del">
          <ac:chgData name="Lyons, Christina P CDT 2023" userId="b7a5abb9-d57a-4813-a498-2a4287adf06e" providerId="ADAL" clId="{60A03ED2-4F54-410C-BB2A-3A711DAA7A84}" dt="2020-03-29T20:21:39.896" v="309" actId="26606"/>
          <ac:spMkLst>
            <pc:docMk/>
            <pc:sldMk cId="401448544" sldId="259"/>
            <ac:spMk id="4108" creationId="{BDDA4C4A-65FB-4CF7-A893-978DD6FADFBF}"/>
          </ac:spMkLst>
        </pc:spChg>
        <pc:spChg chg="add del">
          <ac:chgData name="Lyons, Christina P CDT 2023" userId="b7a5abb9-d57a-4813-a498-2a4287adf06e" providerId="ADAL" clId="{60A03ED2-4F54-410C-BB2A-3A711DAA7A84}" dt="2020-03-29T20:21:32.996" v="301" actId="26606"/>
          <ac:spMkLst>
            <pc:docMk/>
            <pc:sldMk cId="401448544" sldId="259"/>
            <ac:spMk id="4109" creationId="{374BD3A9-25D1-4691-BE05-149182EC4C13}"/>
          </ac:spMkLst>
        </pc:spChg>
        <pc:spChg chg="add del">
          <ac:chgData name="Lyons, Christina P CDT 2023" userId="b7a5abb9-d57a-4813-a498-2a4287adf06e" providerId="ADAL" clId="{60A03ED2-4F54-410C-BB2A-3A711DAA7A84}" dt="2020-03-29T20:21:32.996" v="301" actId="26606"/>
          <ac:spMkLst>
            <pc:docMk/>
            <pc:sldMk cId="401448544" sldId="259"/>
            <ac:spMk id="4110" creationId="{8D49CF1A-01DD-4115-A6BB-CFA8F704534E}"/>
          </ac:spMkLst>
        </pc:spChg>
        <pc:spChg chg="add del">
          <ac:chgData name="Lyons, Christina P CDT 2023" userId="b7a5abb9-d57a-4813-a498-2a4287adf06e" providerId="ADAL" clId="{60A03ED2-4F54-410C-BB2A-3A711DAA7A84}" dt="2020-03-29T20:21:44.387" v="311" actId="26606"/>
          <ac:spMkLst>
            <pc:docMk/>
            <pc:sldMk cId="401448544" sldId="259"/>
            <ac:spMk id="4111" creationId="{90EA20CD-7CA4-4B5F-81C5-95EBAEEBC81F}"/>
          </ac:spMkLst>
        </pc:spChg>
        <pc:spChg chg="add del">
          <ac:chgData name="Lyons, Christina P CDT 2023" userId="b7a5abb9-d57a-4813-a498-2a4287adf06e" providerId="ADAL" clId="{60A03ED2-4F54-410C-BB2A-3A711DAA7A84}" dt="2020-03-29T20:21:35.908" v="303" actId="26606"/>
          <ac:spMkLst>
            <pc:docMk/>
            <pc:sldMk cId="401448544" sldId="259"/>
            <ac:spMk id="4112" creationId="{0151AADE-3190-40C1-806A-ED3744263059}"/>
          </ac:spMkLst>
        </pc:spChg>
        <pc:spChg chg="add del">
          <ac:chgData name="Lyons, Christina P CDT 2023" userId="b7a5abb9-d57a-4813-a498-2a4287adf06e" providerId="ADAL" clId="{60A03ED2-4F54-410C-BB2A-3A711DAA7A84}" dt="2020-03-29T20:21:44.387" v="311" actId="26606"/>
          <ac:spMkLst>
            <pc:docMk/>
            <pc:sldMk cId="401448544" sldId="259"/>
            <ac:spMk id="4113" creationId="{DAE7A9FC-5A08-4340-A5F4-12BAA390B941}"/>
          </ac:spMkLst>
        </pc:spChg>
        <pc:spChg chg="add del">
          <ac:chgData name="Lyons, Christina P CDT 2023" userId="b7a5abb9-d57a-4813-a498-2a4287adf06e" providerId="ADAL" clId="{60A03ED2-4F54-410C-BB2A-3A711DAA7A84}" dt="2020-03-29T20:21:37.279" v="305" actId="26606"/>
          <ac:spMkLst>
            <pc:docMk/>
            <pc:sldMk cId="401448544" sldId="259"/>
            <ac:spMk id="4114" creationId="{93B3D315-2706-4149-873C-331EDFAFEF5A}"/>
          </ac:spMkLst>
        </pc:spChg>
        <pc:spChg chg="add del">
          <ac:chgData name="Lyons, Christina P CDT 2023" userId="b7a5abb9-d57a-4813-a498-2a4287adf06e" providerId="ADAL" clId="{60A03ED2-4F54-410C-BB2A-3A711DAA7A84}" dt="2020-03-29T20:21:37.279" v="305" actId="26606"/>
          <ac:spMkLst>
            <pc:docMk/>
            <pc:sldMk cId="401448544" sldId="259"/>
            <ac:spMk id="4115" creationId="{8D04E398-086D-467C-B390-9F9079FA7ABA}"/>
          </ac:spMkLst>
        </pc:spChg>
        <pc:spChg chg="add del">
          <ac:chgData name="Lyons, Christina P CDT 2023" userId="b7a5abb9-d57a-4813-a498-2a4287adf06e" providerId="ADAL" clId="{60A03ED2-4F54-410C-BB2A-3A711DAA7A84}" dt="2020-03-29T20:21:37.279" v="305" actId="26606"/>
          <ac:spMkLst>
            <pc:docMk/>
            <pc:sldMk cId="401448544" sldId="259"/>
            <ac:spMk id="4116" creationId="{20E344BB-E23E-4198-B2C7-8E752C6A956A}"/>
          </ac:spMkLst>
        </pc:spChg>
        <pc:spChg chg="add del">
          <ac:chgData name="Lyons, Christina P CDT 2023" userId="b7a5abb9-d57a-4813-a498-2a4287adf06e" providerId="ADAL" clId="{60A03ED2-4F54-410C-BB2A-3A711DAA7A84}" dt="2020-03-29T20:21:44.387" v="311" actId="26606"/>
          <ac:spMkLst>
            <pc:docMk/>
            <pc:sldMk cId="401448544" sldId="259"/>
            <ac:spMk id="4117" creationId="{9D739A10-E566-49E7-A1A9-589AADBC2EF7}"/>
          </ac:spMkLst>
        </pc:spChg>
        <pc:spChg chg="add del">
          <ac:chgData name="Lyons, Christina P CDT 2023" userId="b7a5abb9-d57a-4813-a498-2a4287adf06e" providerId="ADAL" clId="{60A03ED2-4F54-410C-BB2A-3A711DAA7A84}" dt="2020-03-29T20:21:44.387" v="311" actId="26606"/>
          <ac:spMkLst>
            <pc:docMk/>
            <pc:sldMk cId="401448544" sldId="259"/>
            <ac:spMk id="4118" creationId="{60976558-2A03-4E85-B915-BE13F4AB8A2B}"/>
          </ac:spMkLst>
        </pc:spChg>
        <pc:spChg chg="add">
          <ac:chgData name="Lyons, Christina P CDT 2023" userId="b7a5abb9-d57a-4813-a498-2a4287adf06e" providerId="ADAL" clId="{60A03ED2-4F54-410C-BB2A-3A711DAA7A84}" dt="2020-03-29T20:21:44.401" v="312" actId="26606"/>
          <ac:spMkLst>
            <pc:docMk/>
            <pc:sldMk cId="401448544" sldId="259"/>
            <ac:spMk id="4120" creationId="{0151AADE-3190-40C1-806A-ED3744263059}"/>
          </ac:spMkLst>
        </pc:spChg>
        <pc:picChg chg="add del mod">
          <ac:chgData name="Lyons, Christina P CDT 2023" userId="b7a5abb9-d57a-4813-a498-2a4287adf06e" providerId="ADAL" clId="{60A03ED2-4F54-410C-BB2A-3A711DAA7A84}" dt="2020-03-30T03:03:02.140" v="1163"/>
          <ac:picMkLst>
            <pc:docMk/>
            <pc:sldMk cId="401448544" sldId="259"/>
            <ac:picMk id="6" creationId="{1CA1AB3D-9016-44EC-9357-DD4EB2A3FA95}"/>
          </ac:picMkLst>
        </pc:picChg>
        <pc:picChg chg="add del mod">
          <ac:chgData name="Lyons, Christina P CDT 2023" userId="b7a5abb9-d57a-4813-a498-2a4287adf06e" providerId="ADAL" clId="{60A03ED2-4F54-410C-BB2A-3A711DAA7A84}" dt="2020-03-30T03:19:09.888" v="1164"/>
          <ac:picMkLst>
            <pc:docMk/>
            <pc:sldMk cId="401448544" sldId="259"/>
            <ac:picMk id="7" creationId="{04A9303C-FE14-4B3F-B796-9F4566F875ED}"/>
          </ac:picMkLst>
        </pc:picChg>
        <pc:picChg chg="add mod">
          <ac:chgData name="Lyons, Christina P CDT 2023" userId="b7a5abb9-d57a-4813-a498-2a4287adf06e" providerId="ADAL" clId="{60A03ED2-4F54-410C-BB2A-3A711DAA7A84}" dt="2020-03-30T03:19:09.888" v="1164"/>
          <ac:picMkLst>
            <pc:docMk/>
            <pc:sldMk cId="401448544" sldId="259"/>
            <ac:picMk id="8" creationId="{ABEC813D-68D0-4F2D-94D5-20412F1242A0}"/>
          </ac:picMkLst>
        </pc:picChg>
        <pc:picChg chg="add mod ord">
          <ac:chgData name="Lyons, Christina P CDT 2023" userId="b7a5abb9-d57a-4813-a498-2a4287adf06e" providerId="ADAL" clId="{60A03ED2-4F54-410C-BB2A-3A711DAA7A84}" dt="2020-03-29T20:21:55.344" v="314" actId="1076"/>
          <ac:picMkLst>
            <pc:docMk/>
            <pc:sldMk cId="401448544" sldId="259"/>
            <ac:picMk id="4098" creationId="{6EA70DB6-1015-498E-BBCC-FBEC6DD852BC}"/>
          </ac:picMkLst>
        </pc:picChg>
      </pc:sldChg>
      <pc:sldChg chg="addSp modSp modTransition">
        <pc:chgData name="Lyons, Christina P CDT 2023" userId="b7a5abb9-d57a-4813-a498-2a4287adf06e" providerId="ADAL" clId="{60A03ED2-4F54-410C-BB2A-3A711DAA7A84}" dt="2020-03-30T02:45:34.991" v="1157"/>
        <pc:sldMkLst>
          <pc:docMk/>
          <pc:sldMk cId="1253771462" sldId="260"/>
        </pc:sldMkLst>
        <pc:picChg chg="add mod">
          <ac:chgData name="Lyons, Christina P CDT 2023" userId="b7a5abb9-d57a-4813-a498-2a4287adf06e" providerId="ADAL" clId="{60A03ED2-4F54-410C-BB2A-3A711DAA7A84}" dt="2020-03-30T02:45:34.991" v="1157"/>
          <ac:picMkLst>
            <pc:docMk/>
            <pc:sldMk cId="1253771462" sldId="260"/>
            <ac:picMk id="3" creationId="{DCD633F2-7296-4A78-B273-BFBCD535B530}"/>
          </ac:picMkLst>
        </pc:picChg>
      </pc:sldChg>
      <pc:sldChg chg="addSp delSp modSp modTransition">
        <pc:chgData name="Lyons, Christina P CDT 2023" userId="b7a5abb9-d57a-4813-a498-2a4287adf06e" providerId="ADAL" clId="{60A03ED2-4F54-410C-BB2A-3A711DAA7A84}" dt="2020-03-30T02:50:42.110" v="1158"/>
        <pc:sldMkLst>
          <pc:docMk/>
          <pc:sldMk cId="1284536662" sldId="261"/>
        </pc:sldMkLst>
        <pc:spChg chg="mod">
          <ac:chgData name="Lyons, Christina P CDT 2023" userId="b7a5abb9-d57a-4813-a498-2a4287adf06e" providerId="ADAL" clId="{60A03ED2-4F54-410C-BB2A-3A711DAA7A84}" dt="2020-03-30T02:04:43.924" v="1146" actId="20577"/>
          <ac:spMkLst>
            <pc:docMk/>
            <pc:sldMk cId="1284536662" sldId="261"/>
            <ac:spMk id="3" creationId="{9DDD62AB-613D-4E58-BD1D-C06B523162AC}"/>
          </ac:spMkLst>
        </pc:spChg>
        <pc:picChg chg="add del mod">
          <ac:chgData name="Lyons, Christina P CDT 2023" userId="b7a5abb9-d57a-4813-a498-2a4287adf06e" providerId="ADAL" clId="{60A03ED2-4F54-410C-BB2A-3A711DAA7A84}" dt="2020-03-30T02:50:42.110" v="1158"/>
          <ac:picMkLst>
            <pc:docMk/>
            <pc:sldMk cId="1284536662" sldId="261"/>
            <ac:picMk id="4" creationId="{A414AF71-4406-4C5D-AF5C-0378E9CE91EB}"/>
          </ac:picMkLst>
        </pc:picChg>
        <pc:picChg chg="add mod">
          <ac:chgData name="Lyons, Christina P CDT 2023" userId="b7a5abb9-d57a-4813-a498-2a4287adf06e" providerId="ADAL" clId="{60A03ED2-4F54-410C-BB2A-3A711DAA7A84}" dt="2020-03-30T02:50:42.110" v="1158"/>
          <ac:picMkLst>
            <pc:docMk/>
            <pc:sldMk cId="1284536662" sldId="261"/>
            <ac:picMk id="5" creationId="{1C621170-C119-4934-B282-A143AD23462A}"/>
          </ac:picMkLst>
        </pc:picChg>
      </pc:sldChg>
      <pc:sldChg chg="addSp delSp modSp add mod modTransition setBg modAnim">
        <pc:chgData name="Lyons, Christina P CDT 2023" userId="b7a5abb9-d57a-4813-a498-2a4287adf06e" providerId="ADAL" clId="{60A03ED2-4F54-410C-BB2A-3A711DAA7A84}" dt="2020-03-30T02:56:50.039" v="1161"/>
        <pc:sldMkLst>
          <pc:docMk/>
          <pc:sldMk cId="3178957243" sldId="262"/>
        </pc:sldMkLst>
        <pc:spChg chg="mod">
          <ac:chgData name="Lyons, Christina P CDT 2023" userId="b7a5abb9-d57a-4813-a498-2a4287adf06e" providerId="ADAL" clId="{60A03ED2-4F54-410C-BB2A-3A711DAA7A84}" dt="2020-03-30T01:57:30.208" v="1008" actId="26606"/>
          <ac:spMkLst>
            <pc:docMk/>
            <pc:sldMk cId="3178957243" sldId="262"/>
            <ac:spMk id="2" creationId="{EBA2C10D-935B-40E9-9CD8-1BF15F97736A}"/>
          </ac:spMkLst>
        </pc:spChg>
        <pc:spChg chg="add del mod">
          <ac:chgData name="Lyons, Christina P CDT 2023" userId="b7a5abb9-d57a-4813-a498-2a4287adf06e" providerId="ADAL" clId="{60A03ED2-4F54-410C-BB2A-3A711DAA7A84}" dt="2020-03-30T01:57:30.208" v="1008" actId="26606"/>
          <ac:spMkLst>
            <pc:docMk/>
            <pc:sldMk cId="3178957243" sldId="262"/>
            <ac:spMk id="3" creationId="{C2648EE1-001E-46E4-9FE6-4F0FC859B6CC}"/>
          </ac:spMkLst>
        </pc:spChg>
        <pc:spChg chg="add del">
          <ac:chgData name="Lyons, Christina P CDT 2023" userId="b7a5abb9-d57a-4813-a498-2a4287adf06e" providerId="ADAL" clId="{60A03ED2-4F54-410C-BB2A-3A711DAA7A84}" dt="2020-03-30T01:57:10.955" v="1001" actId="26606"/>
          <ac:spMkLst>
            <pc:docMk/>
            <pc:sldMk cId="3178957243" sldId="262"/>
            <ac:spMk id="7" creationId="{C2648EE1-001E-46E4-9FE6-4F0FC859B6CC}"/>
          </ac:spMkLst>
        </pc:spChg>
        <pc:spChg chg="add del">
          <ac:chgData name="Lyons, Christina P CDT 2023" userId="b7a5abb9-d57a-4813-a498-2a4287adf06e" providerId="ADAL" clId="{60A03ED2-4F54-410C-BB2A-3A711DAA7A84}" dt="2020-03-30T01:57:10.955" v="1001" actId="26606"/>
          <ac:spMkLst>
            <pc:docMk/>
            <pc:sldMk cId="3178957243" sldId="262"/>
            <ac:spMk id="8" creationId="{40851669-7281-49C2-8BF0-67BA70EC1AC7}"/>
          </ac:spMkLst>
        </pc:spChg>
        <pc:spChg chg="add del">
          <ac:chgData name="Lyons, Christina P CDT 2023" userId="b7a5abb9-d57a-4813-a498-2a4287adf06e" providerId="ADAL" clId="{60A03ED2-4F54-410C-BB2A-3A711DAA7A84}" dt="2020-03-30T01:57:10.955" v="1001" actId="26606"/>
          <ac:spMkLst>
            <pc:docMk/>
            <pc:sldMk cId="3178957243" sldId="262"/>
            <ac:spMk id="10" creationId="{16992B13-74C4-4370-93C5-F5403D944D8E}"/>
          </ac:spMkLst>
        </pc:spChg>
        <pc:spChg chg="add del">
          <ac:chgData name="Lyons, Christina P CDT 2023" userId="b7a5abb9-d57a-4813-a498-2a4287adf06e" providerId="ADAL" clId="{60A03ED2-4F54-410C-BB2A-3A711DAA7A84}" dt="2020-03-30T01:57:10.955" v="1001" actId="26606"/>
          <ac:spMkLst>
            <pc:docMk/>
            <pc:sldMk cId="3178957243" sldId="262"/>
            <ac:spMk id="12" creationId="{A3AE1F77-1EC8-47BA-A381-B6618A2FCD65}"/>
          </ac:spMkLst>
        </pc:spChg>
        <pc:spChg chg="add del">
          <ac:chgData name="Lyons, Christina P CDT 2023" userId="b7a5abb9-d57a-4813-a498-2a4287adf06e" providerId="ADAL" clId="{60A03ED2-4F54-410C-BB2A-3A711DAA7A84}" dt="2020-03-30T01:57:14.697" v="1005" actId="26606"/>
          <ac:spMkLst>
            <pc:docMk/>
            <pc:sldMk cId="3178957243" sldId="262"/>
            <ac:spMk id="16" creationId="{40851669-7281-49C2-8BF0-67BA70EC1AC7}"/>
          </ac:spMkLst>
        </pc:spChg>
        <pc:spChg chg="add del">
          <ac:chgData name="Lyons, Christina P CDT 2023" userId="b7a5abb9-d57a-4813-a498-2a4287adf06e" providerId="ADAL" clId="{60A03ED2-4F54-410C-BB2A-3A711DAA7A84}" dt="2020-03-30T01:57:14.697" v="1005" actId="26606"/>
          <ac:spMkLst>
            <pc:docMk/>
            <pc:sldMk cId="3178957243" sldId="262"/>
            <ac:spMk id="17" creationId="{16992B13-74C4-4370-93C5-F5403D944D8E}"/>
          </ac:spMkLst>
        </pc:spChg>
        <pc:spChg chg="add del">
          <ac:chgData name="Lyons, Christina P CDT 2023" userId="b7a5abb9-d57a-4813-a498-2a4287adf06e" providerId="ADAL" clId="{60A03ED2-4F54-410C-BB2A-3A711DAA7A84}" dt="2020-03-30T01:57:14.697" v="1005" actId="26606"/>
          <ac:spMkLst>
            <pc:docMk/>
            <pc:sldMk cId="3178957243" sldId="262"/>
            <ac:spMk id="18" creationId="{A3AE1F77-1EC8-47BA-A381-B6618A2FCD65}"/>
          </ac:spMkLst>
        </pc:spChg>
        <pc:spChg chg="add del">
          <ac:chgData name="Lyons, Christina P CDT 2023" userId="b7a5abb9-d57a-4813-a498-2a4287adf06e" providerId="ADAL" clId="{60A03ED2-4F54-410C-BB2A-3A711DAA7A84}" dt="2020-03-30T01:57:14.697" v="1005" actId="26606"/>
          <ac:spMkLst>
            <pc:docMk/>
            <pc:sldMk cId="3178957243" sldId="262"/>
            <ac:spMk id="19" creationId="{C2648EE1-001E-46E4-9FE6-4F0FC859B6CC}"/>
          </ac:spMkLst>
        </pc:spChg>
        <pc:graphicFrameChg chg="add del">
          <ac:chgData name="Lyons, Christina P CDT 2023" userId="b7a5abb9-d57a-4813-a498-2a4287adf06e" providerId="ADAL" clId="{60A03ED2-4F54-410C-BB2A-3A711DAA7A84}" dt="2020-03-30T01:57:09.295" v="999" actId="26606"/>
          <ac:graphicFrameMkLst>
            <pc:docMk/>
            <pc:sldMk cId="3178957243" sldId="262"/>
            <ac:graphicFrameMk id="5" creationId="{72372F58-1A70-4617-A897-D8F928E296B3}"/>
          </ac:graphicFrameMkLst>
        </pc:graphicFrameChg>
        <pc:graphicFrameChg chg="add del">
          <ac:chgData name="Lyons, Christina P CDT 2023" userId="b7a5abb9-d57a-4813-a498-2a4287adf06e" providerId="ADAL" clId="{60A03ED2-4F54-410C-BB2A-3A711DAA7A84}" dt="2020-03-30T01:57:13.177" v="1003" actId="26606"/>
          <ac:graphicFrameMkLst>
            <pc:docMk/>
            <pc:sldMk cId="3178957243" sldId="262"/>
            <ac:graphicFrameMk id="14" creationId="{72372F58-1A70-4617-A897-D8F928E296B3}"/>
          </ac:graphicFrameMkLst>
        </pc:graphicFrameChg>
        <pc:graphicFrameChg chg="add del">
          <ac:chgData name="Lyons, Christina P CDT 2023" userId="b7a5abb9-d57a-4813-a498-2a4287adf06e" providerId="ADAL" clId="{60A03ED2-4F54-410C-BB2A-3A711DAA7A84}" dt="2020-03-30T01:57:30.178" v="1007" actId="26606"/>
          <ac:graphicFrameMkLst>
            <pc:docMk/>
            <pc:sldMk cId="3178957243" sldId="262"/>
            <ac:graphicFrameMk id="21" creationId="{3DC00852-5463-43BB-A861-782D648429A5}"/>
          </ac:graphicFrameMkLst>
        </pc:graphicFrameChg>
        <pc:graphicFrameChg chg="add mod">
          <ac:chgData name="Lyons, Christina P CDT 2023" userId="b7a5abb9-d57a-4813-a498-2a4287adf06e" providerId="ADAL" clId="{60A03ED2-4F54-410C-BB2A-3A711DAA7A84}" dt="2020-03-30T01:57:54.873" v="1092" actId="20577"/>
          <ac:graphicFrameMkLst>
            <pc:docMk/>
            <pc:sldMk cId="3178957243" sldId="262"/>
            <ac:graphicFrameMk id="23" creationId="{72372F58-1A70-4617-A897-D8F928E296B3}"/>
          </ac:graphicFrameMkLst>
        </pc:graphicFrameChg>
        <pc:picChg chg="add del mod">
          <ac:chgData name="Lyons, Christina P CDT 2023" userId="b7a5abb9-d57a-4813-a498-2a4287adf06e" providerId="ADAL" clId="{60A03ED2-4F54-410C-BB2A-3A711DAA7A84}" dt="2020-03-30T02:53:56.682" v="1160"/>
          <ac:picMkLst>
            <pc:docMk/>
            <pc:sldMk cId="3178957243" sldId="262"/>
            <ac:picMk id="4" creationId="{105D39ED-0CDD-466F-8F6C-C92E4469950E}"/>
          </ac:picMkLst>
        </pc:picChg>
        <pc:picChg chg="add mod">
          <ac:chgData name="Lyons, Christina P CDT 2023" userId="b7a5abb9-d57a-4813-a498-2a4287adf06e" providerId="ADAL" clId="{60A03ED2-4F54-410C-BB2A-3A711DAA7A84}" dt="2020-03-30T02:56:50.039" v="1161"/>
          <ac:picMkLst>
            <pc:docMk/>
            <pc:sldMk cId="3178957243" sldId="262"/>
            <ac:picMk id="6" creationId="{3DE30F06-6EB3-4652-901B-D264F6464BA4}"/>
          </ac:picMkLst>
        </pc:picChg>
      </pc:sldChg>
      <pc:sldChg chg="add del">
        <pc:chgData name="Lyons, Christina P CDT 2023" userId="b7a5abb9-d57a-4813-a498-2a4287adf06e" providerId="ADAL" clId="{60A03ED2-4F54-410C-BB2A-3A711DAA7A84}" dt="2020-03-30T00:50:28.801" v="743" actId="2696"/>
        <pc:sldMkLst>
          <pc:docMk/>
          <pc:sldMk cId="3085121110" sldId="26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19A160-06F0-4E98-965D-2622AF38A9A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F4EDE1-E7E6-4401-873D-D6FF3EF38E81}">
      <dgm:prSet/>
      <dgm:spPr/>
      <dgm:t>
        <a:bodyPr/>
        <a:lstStyle/>
        <a:p>
          <a:r>
            <a:rPr lang="en-US"/>
            <a:t>Alexie grew up on the Spokane Indian Reservation in Washington</a:t>
          </a:r>
        </a:p>
      </dgm:t>
    </dgm:pt>
    <dgm:pt modelId="{1500F2E2-E9A5-4656-B7D9-3D5A1E1F7B7D}" type="parTrans" cxnId="{8CF484A4-9289-49BA-BFF0-094A193335F2}">
      <dgm:prSet/>
      <dgm:spPr/>
      <dgm:t>
        <a:bodyPr/>
        <a:lstStyle/>
        <a:p>
          <a:endParaRPr lang="en-US"/>
        </a:p>
      </dgm:t>
    </dgm:pt>
    <dgm:pt modelId="{74860249-3F80-476D-9C71-18875F7E45BB}" type="sibTrans" cxnId="{8CF484A4-9289-49BA-BFF0-094A193335F2}">
      <dgm:prSet/>
      <dgm:spPr/>
      <dgm:t>
        <a:bodyPr/>
        <a:lstStyle/>
        <a:p>
          <a:endParaRPr lang="en-US"/>
        </a:p>
      </dgm:t>
    </dgm:pt>
    <dgm:pt modelId="{089802FA-A465-4964-A2CA-53F17AC49093}">
      <dgm:prSet/>
      <dgm:spPr/>
      <dgm:t>
        <a:bodyPr/>
        <a:lstStyle/>
        <a:p>
          <a:r>
            <a:rPr lang="en-US"/>
            <a:t>He began to write poetry and short stories in college at Washington State University </a:t>
          </a:r>
        </a:p>
      </dgm:t>
    </dgm:pt>
    <dgm:pt modelId="{CFA1B488-568A-4351-A2FF-CE887B73499E}" type="parTrans" cxnId="{0A1711DD-015C-4005-8B0F-B76EF417C132}">
      <dgm:prSet/>
      <dgm:spPr/>
      <dgm:t>
        <a:bodyPr/>
        <a:lstStyle/>
        <a:p>
          <a:endParaRPr lang="en-US"/>
        </a:p>
      </dgm:t>
    </dgm:pt>
    <dgm:pt modelId="{90F9FFFC-9598-463C-8292-26BB9ADEC709}" type="sibTrans" cxnId="{0A1711DD-015C-4005-8B0F-B76EF417C132}">
      <dgm:prSet/>
      <dgm:spPr/>
      <dgm:t>
        <a:bodyPr/>
        <a:lstStyle/>
        <a:p>
          <a:endParaRPr lang="en-US"/>
        </a:p>
      </dgm:t>
    </dgm:pt>
    <dgm:pt modelId="{C157088A-7637-40F0-9E51-58CE0D85893A}">
      <dgm:prSet/>
      <dgm:spPr/>
      <dgm:t>
        <a:bodyPr/>
        <a:lstStyle/>
        <a:p>
          <a:r>
            <a:rPr lang="en-US"/>
            <a:t>Alexie abused alcohol; however, he became sober after his first poem was published.</a:t>
          </a:r>
        </a:p>
      </dgm:t>
    </dgm:pt>
    <dgm:pt modelId="{AA0504CA-2A44-4A0B-B951-56DD1D0D59FE}" type="parTrans" cxnId="{ACB4427E-1FD8-4AA7-86AC-67345E18B32D}">
      <dgm:prSet/>
      <dgm:spPr/>
      <dgm:t>
        <a:bodyPr/>
        <a:lstStyle/>
        <a:p>
          <a:endParaRPr lang="en-US"/>
        </a:p>
      </dgm:t>
    </dgm:pt>
    <dgm:pt modelId="{EAB75986-58DB-4AEC-9F67-4FC6C89B47D8}" type="sibTrans" cxnId="{ACB4427E-1FD8-4AA7-86AC-67345E18B32D}">
      <dgm:prSet/>
      <dgm:spPr/>
      <dgm:t>
        <a:bodyPr/>
        <a:lstStyle/>
        <a:p>
          <a:endParaRPr lang="en-US"/>
        </a:p>
      </dgm:t>
    </dgm:pt>
    <dgm:pt modelId="{C9AF2112-7A2A-4A31-82FE-D0B44CAEC205}">
      <dgm:prSet/>
      <dgm:spPr/>
      <dgm:t>
        <a:bodyPr/>
        <a:lstStyle/>
        <a:p>
          <a:r>
            <a:rPr lang="en-US" b="0"/>
            <a:t>Alexie’s experience with alcohol abuse on Native American reservations became an inspiration for his work</a:t>
          </a:r>
        </a:p>
      </dgm:t>
    </dgm:pt>
    <dgm:pt modelId="{EC32F194-4FA3-4E12-9C1A-FFAC6A2DBBDE}" type="parTrans" cxnId="{411729C6-93D5-4298-831A-52816A885B29}">
      <dgm:prSet/>
      <dgm:spPr/>
      <dgm:t>
        <a:bodyPr/>
        <a:lstStyle/>
        <a:p>
          <a:endParaRPr lang="en-US"/>
        </a:p>
      </dgm:t>
    </dgm:pt>
    <dgm:pt modelId="{B8D4D76C-5DA5-4662-AEBA-CF81A389D8BE}" type="sibTrans" cxnId="{411729C6-93D5-4298-831A-52816A885B29}">
      <dgm:prSet/>
      <dgm:spPr/>
      <dgm:t>
        <a:bodyPr/>
        <a:lstStyle/>
        <a:p>
          <a:endParaRPr lang="en-US"/>
        </a:p>
      </dgm:t>
    </dgm:pt>
    <dgm:pt modelId="{F35D16AC-5C38-4728-870D-8E6C863B891E}" type="pres">
      <dgm:prSet presAssocID="{B219A160-06F0-4E98-965D-2622AF38A9A2}" presName="linear" presStyleCnt="0">
        <dgm:presLayoutVars>
          <dgm:animLvl val="lvl"/>
          <dgm:resizeHandles val="exact"/>
        </dgm:presLayoutVars>
      </dgm:prSet>
      <dgm:spPr/>
    </dgm:pt>
    <dgm:pt modelId="{C4C686F9-35A2-4F9B-B913-14CF43BC3CF4}" type="pres">
      <dgm:prSet presAssocID="{48F4EDE1-E7E6-4401-873D-D6FF3EF38E8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88F12E9-9397-4AC1-8BD1-7E55D0712D0F}" type="pres">
      <dgm:prSet presAssocID="{74860249-3F80-476D-9C71-18875F7E45BB}" presName="spacer" presStyleCnt="0"/>
      <dgm:spPr/>
    </dgm:pt>
    <dgm:pt modelId="{259863A4-2F08-4304-A68C-37B75FB9BCC9}" type="pres">
      <dgm:prSet presAssocID="{089802FA-A465-4964-A2CA-53F17AC4909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E91E463-A815-42F1-84D2-16E6A0FD70AE}" type="pres">
      <dgm:prSet presAssocID="{90F9FFFC-9598-463C-8292-26BB9ADEC709}" presName="spacer" presStyleCnt="0"/>
      <dgm:spPr/>
    </dgm:pt>
    <dgm:pt modelId="{FC427861-83DE-402E-9B1A-9E7C436CDB06}" type="pres">
      <dgm:prSet presAssocID="{C157088A-7637-40F0-9E51-58CE0D85893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7A68D50-5F65-4E98-A4E5-F5685F6F99F3}" type="pres">
      <dgm:prSet presAssocID="{C157088A-7637-40F0-9E51-58CE0D85893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34EA823-B79F-4857-8C5C-6A608528218F}" type="presOf" srcId="{089802FA-A465-4964-A2CA-53F17AC49093}" destId="{259863A4-2F08-4304-A68C-37B75FB9BCC9}" srcOrd="0" destOrd="0" presId="urn:microsoft.com/office/officeart/2005/8/layout/vList2"/>
    <dgm:cxn modelId="{2DC06677-4C56-4843-B964-842C23CDF2CA}" type="presOf" srcId="{C157088A-7637-40F0-9E51-58CE0D85893A}" destId="{FC427861-83DE-402E-9B1A-9E7C436CDB06}" srcOrd="0" destOrd="0" presId="urn:microsoft.com/office/officeart/2005/8/layout/vList2"/>
    <dgm:cxn modelId="{C4CB497C-5108-42B1-8C72-67619FA16652}" type="presOf" srcId="{B219A160-06F0-4E98-965D-2622AF38A9A2}" destId="{F35D16AC-5C38-4728-870D-8E6C863B891E}" srcOrd="0" destOrd="0" presId="urn:microsoft.com/office/officeart/2005/8/layout/vList2"/>
    <dgm:cxn modelId="{ACB4427E-1FD8-4AA7-86AC-67345E18B32D}" srcId="{B219A160-06F0-4E98-965D-2622AF38A9A2}" destId="{C157088A-7637-40F0-9E51-58CE0D85893A}" srcOrd="2" destOrd="0" parTransId="{AA0504CA-2A44-4A0B-B951-56DD1D0D59FE}" sibTransId="{EAB75986-58DB-4AEC-9F67-4FC6C89B47D8}"/>
    <dgm:cxn modelId="{8CF484A4-9289-49BA-BFF0-094A193335F2}" srcId="{B219A160-06F0-4E98-965D-2622AF38A9A2}" destId="{48F4EDE1-E7E6-4401-873D-D6FF3EF38E81}" srcOrd="0" destOrd="0" parTransId="{1500F2E2-E9A5-4656-B7D9-3D5A1E1F7B7D}" sibTransId="{74860249-3F80-476D-9C71-18875F7E45BB}"/>
    <dgm:cxn modelId="{798F38BE-C19B-4714-B2FE-469785EE9471}" type="presOf" srcId="{48F4EDE1-E7E6-4401-873D-D6FF3EF38E81}" destId="{C4C686F9-35A2-4F9B-B913-14CF43BC3CF4}" srcOrd="0" destOrd="0" presId="urn:microsoft.com/office/officeart/2005/8/layout/vList2"/>
    <dgm:cxn modelId="{5F6EA9C2-72D1-410A-AE97-F9CF8734933D}" type="presOf" srcId="{C9AF2112-7A2A-4A31-82FE-D0B44CAEC205}" destId="{C7A68D50-5F65-4E98-A4E5-F5685F6F99F3}" srcOrd="0" destOrd="0" presId="urn:microsoft.com/office/officeart/2005/8/layout/vList2"/>
    <dgm:cxn modelId="{411729C6-93D5-4298-831A-52816A885B29}" srcId="{C157088A-7637-40F0-9E51-58CE0D85893A}" destId="{C9AF2112-7A2A-4A31-82FE-D0B44CAEC205}" srcOrd="0" destOrd="0" parTransId="{EC32F194-4FA3-4E12-9C1A-FFAC6A2DBBDE}" sibTransId="{B8D4D76C-5DA5-4662-AEBA-CF81A389D8BE}"/>
    <dgm:cxn modelId="{0A1711DD-015C-4005-8B0F-B76EF417C132}" srcId="{B219A160-06F0-4E98-965D-2622AF38A9A2}" destId="{089802FA-A465-4964-A2CA-53F17AC49093}" srcOrd="1" destOrd="0" parTransId="{CFA1B488-568A-4351-A2FF-CE887B73499E}" sibTransId="{90F9FFFC-9598-463C-8292-26BB9ADEC709}"/>
    <dgm:cxn modelId="{78C17392-96E4-4F1E-BD9F-16DEA55E0002}" type="presParOf" srcId="{F35D16AC-5C38-4728-870D-8E6C863B891E}" destId="{C4C686F9-35A2-4F9B-B913-14CF43BC3CF4}" srcOrd="0" destOrd="0" presId="urn:microsoft.com/office/officeart/2005/8/layout/vList2"/>
    <dgm:cxn modelId="{C0CD0A71-F307-4DC0-B35E-CFD1A33BC311}" type="presParOf" srcId="{F35D16AC-5C38-4728-870D-8E6C863B891E}" destId="{B88F12E9-9397-4AC1-8BD1-7E55D0712D0F}" srcOrd="1" destOrd="0" presId="urn:microsoft.com/office/officeart/2005/8/layout/vList2"/>
    <dgm:cxn modelId="{DA66A9E7-C5B4-4D62-8B38-FCA3FC6BBC82}" type="presParOf" srcId="{F35D16AC-5C38-4728-870D-8E6C863B891E}" destId="{259863A4-2F08-4304-A68C-37B75FB9BCC9}" srcOrd="2" destOrd="0" presId="urn:microsoft.com/office/officeart/2005/8/layout/vList2"/>
    <dgm:cxn modelId="{9BBDFC45-3B33-46F8-84B1-C306C469849F}" type="presParOf" srcId="{F35D16AC-5C38-4728-870D-8E6C863B891E}" destId="{4E91E463-A815-42F1-84D2-16E6A0FD70AE}" srcOrd="3" destOrd="0" presId="urn:microsoft.com/office/officeart/2005/8/layout/vList2"/>
    <dgm:cxn modelId="{ABDCF99B-8254-4F1F-9750-25005842E39C}" type="presParOf" srcId="{F35D16AC-5C38-4728-870D-8E6C863B891E}" destId="{FC427861-83DE-402E-9B1A-9E7C436CDB06}" srcOrd="4" destOrd="0" presId="urn:microsoft.com/office/officeart/2005/8/layout/vList2"/>
    <dgm:cxn modelId="{7649C0C5-426A-4DF7-A2DC-0391C7CF9E4C}" type="presParOf" srcId="{F35D16AC-5C38-4728-870D-8E6C863B891E}" destId="{C7A68D50-5F65-4E98-A4E5-F5685F6F99F3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D1261C-2A93-4B7A-9207-66ABEFFFA5C9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2F6759C-AB71-4BFB-ABAE-F7D6FF004E0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Alcoholism</a:t>
          </a:r>
        </a:p>
      </dgm:t>
    </dgm:pt>
    <dgm:pt modelId="{5924B381-BDB9-4DCF-9974-9A1FD4B021FA}" type="parTrans" cxnId="{60B0C343-6271-4EAB-ADBE-4E02C3129749}">
      <dgm:prSet/>
      <dgm:spPr/>
      <dgm:t>
        <a:bodyPr/>
        <a:lstStyle/>
        <a:p>
          <a:endParaRPr lang="en-US"/>
        </a:p>
      </dgm:t>
    </dgm:pt>
    <dgm:pt modelId="{9EDCAF2E-8B82-4300-B4C2-774D062DD822}" type="sibTrans" cxnId="{60B0C343-6271-4EAB-ADBE-4E02C312974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A9EE91A-997B-4B5E-8DB0-387981DCDE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Poverty</a:t>
          </a:r>
        </a:p>
      </dgm:t>
    </dgm:pt>
    <dgm:pt modelId="{1F2269FD-4E59-438E-BE0A-0A50B20F8624}" type="parTrans" cxnId="{E0FE41D7-A7B6-4373-86CB-E4E2D17F92AA}">
      <dgm:prSet/>
      <dgm:spPr/>
      <dgm:t>
        <a:bodyPr/>
        <a:lstStyle/>
        <a:p>
          <a:endParaRPr lang="en-US"/>
        </a:p>
      </dgm:t>
    </dgm:pt>
    <dgm:pt modelId="{A330A83E-BA96-4FEA-B2E2-8107B29E5CD3}" type="sibTrans" cxnId="{E0FE41D7-A7B6-4373-86CB-E4E2D17F92A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CF33EF0-FB1D-457F-9FCA-1C4AF5835EF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Crime</a:t>
          </a:r>
        </a:p>
      </dgm:t>
    </dgm:pt>
    <dgm:pt modelId="{55751A5B-9375-4B6D-9E64-A4A90FB10ADF}" type="parTrans" cxnId="{1BBADAD4-31C4-4C1F-9378-381CA3C110DB}">
      <dgm:prSet/>
      <dgm:spPr/>
      <dgm:t>
        <a:bodyPr/>
        <a:lstStyle/>
        <a:p>
          <a:endParaRPr lang="en-US"/>
        </a:p>
      </dgm:t>
    </dgm:pt>
    <dgm:pt modelId="{76E70A18-6BF3-4380-B753-5F18D7BD852A}" type="sibTrans" cxnId="{1BBADAD4-31C4-4C1F-9378-381CA3C110D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F8C67CD-5B6A-455A-9C70-42582EF782B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Life on a reservation vs white American society</a:t>
          </a:r>
        </a:p>
      </dgm:t>
    </dgm:pt>
    <dgm:pt modelId="{FF3AB202-E439-48DE-A409-F17066E08E9E}" type="parTrans" cxnId="{59ECEB85-345B-4F22-AFEE-D95253FAF18D}">
      <dgm:prSet/>
      <dgm:spPr/>
      <dgm:t>
        <a:bodyPr/>
        <a:lstStyle/>
        <a:p>
          <a:endParaRPr lang="en-US"/>
        </a:p>
      </dgm:t>
    </dgm:pt>
    <dgm:pt modelId="{CED59EE6-D4A8-4698-8FC9-2FF1A1D1F834}" type="sibTrans" cxnId="{59ECEB85-345B-4F22-AFEE-D95253FAF18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4CBA1D5-11B1-4FAB-9B5F-FBEFD550485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Sadness, and compassion for those less fortunate</a:t>
          </a:r>
        </a:p>
      </dgm:t>
    </dgm:pt>
    <dgm:pt modelId="{1F61A837-0090-4190-88E0-8EBA2B22900D}" type="parTrans" cxnId="{84566190-B9F8-46A8-9603-140DCFF2CD98}">
      <dgm:prSet/>
      <dgm:spPr/>
      <dgm:t>
        <a:bodyPr/>
        <a:lstStyle/>
        <a:p>
          <a:endParaRPr lang="en-US"/>
        </a:p>
      </dgm:t>
    </dgm:pt>
    <dgm:pt modelId="{6FB3A049-6A4E-46BC-B178-D74F539AADE4}" type="sibTrans" cxnId="{84566190-B9F8-46A8-9603-140DCFF2CD98}">
      <dgm:prSet/>
      <dgm:spPr/>
      <dgm:t>
        <a:bodyPr/>
        <a:lstStyle/>
        <a:p>
          <a:endParaRPr lang="en-US"/>
        </a:p>
      </dgm:t>
    </dgm:pt>
    <dgm:pt modelId="{91A7DAE7-3716-4B50-8FC4-BBABB0B40225}" type="pres">
      <dgm:prSet presAssocID="{8CD1261C-2A93-4B7A-9207-66ABEFFFA5C9}" presName="linear" presStyleCnt="0">
        <dgm:presLayoutVars>
          <dgm:animLvl val="lvl"/>
          <dgm:resizeHandles val="exact"/>
        </dgm:presLayoutVars>
      </dgm:prSet>
      <dgm:spPr/>
    </dgm:pt>
    <dgm:pt modelId="{9E86883A-402C-4DA1-8AA0-280A17569CEA}" type="pres">
      <dgm:prSet presAssocID="{C2F6759C-AB71-4BFB-ABAE-F7D6FF004E0A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FFCF972-38A6-4B79-9977-1F122B69F82B}" type="pres">
      <dgm:prSet presAssocID="{9EDCAF2E-8B82-4300-B4C2-774D062DD822}" presName="spacer" presStyleCnt="0"/>
      <dgm:spPr/>
    </dgm:pt>
    <dgm:pt modelId="{98B8E1A5-245E-48E3-B47D-4EA8CFF3E387}" type="pres">
      <dgm:prSet presAssocID="{7A9EE91A-997B-4B5E-8DB0-387981DCDEE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10BE4C1-639F-45F8-A5F1-8064B0529294}" type="pres">
      <dgm:prSet presAssocID="{A330A83E-BA96-4FEA-B2E2-8107B29E5CD3}" presName="spacer" presStyleCnt="0"/>
      <dgm:spPr/>
    </dgm:pt>
    <dgm:pt modelId="{D3C4E11F-FAE5-4BA5-9016-9BD04A54D9B9}" type="pres">
      <dgm:prSet presAssocID="{8CF33EF0-FB1D-457F-9FCA-1C4AF5835EF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F6073A2-9A2E-4D23-A65F-AA9D463FFA8D}" type="pres">
      <dgm:prSet presAssocID="{76E70A18-6BF3-4380-B753-5F18D7BD852A}" presName="spacer" presStyleCnt="0"/>
      <dgm:spPr/>
    </dgm:pt>
    <dgm:pt modelId="{2D4A1BBC-B15C-4971-B930-A1957A2F4AB6}" type="pres">
      <dgm:prSet presAssocID="{DF8C67CD-5B6A-455A-9C70-42582EF782B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DB50C2F-9958-4654-9954-D434CC642109}" type="pres">
      <dgm:prSet presAssocID="{CED59EE6-D4A8-4698-8FC9-2FF1A1D1F834}" presName="spacer" presStyleCnt="0"/>
      <dgm:spPr/>
    </dgm:pt>
    <dgm:pt modelId="{805C760C-8EDE-4251-BF54-EFE8B1BCD978}" type="pres">
      <dgm:prSet presAssocID="{84CBA1D5-11B1-4FAB-9B5F-FBEFD550485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CF22823-766C-427E-940E-489A18B3A93C}" type="presOf" srcId="{C2F6759C-AB71-4BFB-ABAE-F7D6FF004E0A}" destId="{9E86883A-402C-4DA1-8AA0-280A17569CEA}" srcOrd="0" destOrd="0" presId="urn:microsoft.com/office/officeart/2005/8/layout/vList2"/>
    <dgm:cxn modelId="{2193F12D-BA38-4C8E-AC58-88FA9614C404}" type="presOf" srcId="{DF8C67CD-5B6A-455A-9C70-42582EF782BB}" destId="{2D4A1BBC-B15C-4971-B930-A1957A2F4AB6}" srcOrd="0" destOrd="0" presId="urn:microsoft.com/office/officeart/2005/8/layout/vList2"/>
    <dgm:cxn modelId="{60B0C343-6271-4EAB-ADBE-4E02C3129749}" srcId="{8CD1261C-2A93-4B7A-9207-66ABEFFFA5C9}" destId="{C2F6759C-AB71-4BFB-ABAE-F7D6FF004E0A}" srcOrd="0" destOrd="0" parTransId="{5924B381-BDB9-4DCF-9974-9A1FD4B021FA}" sibTransId="{9EDCAF2E-8B82-4300-B4C2-774D062DD822}"/>
    <dgm:cxn modelId="{E8A73C4A-15F7-4B9E-86D5-7217F0B50779}" type="presOf" srcId="{8CD1261C-2A93-4B7A-9207-66ABEFFFA5C9}" destId="{91A7DAE7-3716-4B50-8FC4-BBABB0B40225}" srcOrd="0" destOrd="0" presId="urn:microsoft.com/office/officeart/2005/8/layout/vList2"/>
    <dgm:cxn modelId="{59ECEB85-345B-4F22-AFEE-D95253FAF18D}" srcId="{8CD1261C-2A93-4B7A-9207-66ABEFFFA5C9}" destId="{DF8C67CD-5B6A-455A-9C70-42582EF782BB}" srcOrd="3" destOrd="0" parTransId="{FF3AB202-E439-48DE-A409-F17066E08E9E}" sibTransId="{CED59EE6-D4A8-4698-8FC9-2FF1A1D1F834}"/>
    <dgm:cxn modelId="{84566190-B9F8-46A8-9603-140DCFF2CD98}" srcId="{8CD1261C-2A93-4B7A-9207-66ABEFFFA5C9}" destId="{84CBA1D5-11B1-4FAB-9B5F-FBEFD550485E}" srcOrd="4" destOrd="0" parTransId="{1F61A837-0090-4190-88E0-8EBA2B22900D}" sibTransId="{6FB3A049-6A4E-46BC-B178-D74F539AADE4}"/>
    <dgm:cxn modelId="{35E18992-E792-4C70-AFB9-89FA15DED3D4}" type="presOf" srcId="{7A9EE91A-997B-4B5E-8DB0-387981DCDEEA}" destId="{98B8E1A5-245E-48E3-B47D-4EA8CFF3E387}" srcOrd="0" destOrd="0" presId="urn:microsoft.com/office/officeart/2005/8/layout/vList2"/>
    <dgm:cxn modelId="{0029B6AB-68F9-4FA5-AFF7-9A24ACAB9717}" type="presOf" srcId="{84CBA1D5-11B1-4FAB-9B5F-FBEFD550485E}" destId="{805C760C-8EDE-4251-BF54-EFE8B1BCD978}" srcOrd="0" destOrd="0" presId="urn:microsoft.com/office/officeart/2005/8/layout/vList2"/>
    <dgm:cxn modelId="{F7A091B0-49AA-47F1-9C3B-61022FBD8C0A}" type="presOf" srcId="{8CF33EF0-FB1D-457F-9FCA-1C4AF5835EFC}" destId="{D3C4E11F-FAE5-4BA5-9016-9BD04A54D9B9}" srcOrd="0" destOrd="0" presId="urn:microsoft.com/office/officeart/2005/8/layout/vList2"/>
    <dgm:cxn modelId="{1BBADAD4-31C4-4C1F-9378-381CA3C110DB}" srcId="{8CD1261C-2A93-4B7A-9207-66ABEFFFA5C9}" destId="{8CF33EF0-FB1D-457F-9FCA-1C4AF5835EFC}" srcOrd="2" destOrd="0" parTransId="{55751A5B-9375-4B6D-9E64-A4A90FB10ADF}" sibTransId="{76E70A18-6BF3-4380-B753-5F18D7BD852A}"/>
    <dgm:cxn modelId="{E0FE41D7-A7B6-4373-86CB-E4E2D17F92AA}" srcId="{8CD1261C-2A93-4B7A-9207-66ABEFFFA5C9}" destId="{7A9EE91A-997B-4B5E-8DB0-387981DCDEEA}" srcOrd="1" destOrd="0" parTransId="{1F2269FD-4E59-438E-BE0A-0A50B20F8624}" sibTransId="{A330A83E-BA96-4FEA-B2E2-8107B29E5CD3}"/>
    <dgm:cxn modelId="{54E0A68B-184F-4613-94DB-B4F509BAF534}" type="presParOf" srcId="{91A7DAE7-3716-4B50-8FC4-BBABB0B40225}" destId="{9E86883A-402C-4DA1-8AA0-280A17569CEA}" srcOrd="0" destOrd="0" presId="urn:microsoft.com/office/officeart/2005/8/layout/vList2"/>
    <dgm:cxn modelId="{5CB663AC-EFD7-4E2B-8C20-EED5B7E58EEF}" type="presParOf" srcId="{91A7DAE7-3716-4B50-8FC4-BBABB0B40225}" destId="{CFFCF972-38A6-4B79-9977-1F122B69F82B}" srcOrd="1" destOrd="0" presId="urn:microsoft.com/office/officeart/2005/8/layout/vList2"/>
    <dgm:cxn modelId="{F85FE57A-A690-4279-A517-7851AB45FAF2}" type="presParOf" srcId="{91A7DAE7-3716-4B50-8FC4-BBABB0B40225}" destId="{98B8E1A5-245E-48E3-B47D-4EA8CFF3E387}" srcOrd="2" destOrd="0" presId="urn:microsoft.com/office/officeart/2005/8/layout/vList2"/>
    <dgm:cxn modelId="{F67A889E-A0F0-42CE-AC6A-022A508FDEC3}" type="presParOf" srcId="{91A7DAE7-3716-4B50-8FC4-BBABB0B40225}" destId="{810BE4C1-639F-45F8-A5F1-8064B0529294}" srcOrd="3" destOrd="0" presId="urn:microsoft.com/office/officeart/2005/8/layout/vList2"/>
    <dgm:cxn modelId="{40669197-7544-4DE1-8183-6E90D40DD1BA}" type="presParOf" srcId="{91A7DAE7-3716-4B50-8FC4-BBABB0B40225}" destId="{D3C4E11F-FAE5-4BA5-9016-9BD04A54D9B9}" srcOrd="4" destOrd="0" presId="urn:microsoft.com/office/officeart/2005/8/layout/vList2"/>
    <dgm:cxn modelId="{8CA1393D-E85C-4781-814A-EB3778EA9248}" type="presParOf" srcId="{91A7DAE7-3716-4B50-8FC4-BBABB0B40225}" destId="{EF6073A2-9A2E-4D23-A65F-AA9D463FFA8D}" srcOrd="5" destOrd="0" presId="urn:microsoft.com/office/officeart/2005/8/layout/vList2"/>
    <dgm:cxn modelId="{A43F1253-6347-46DD-9EC8-D32DAE82B125}" type="presParOf" srcId="{91A7DAE7-3716-4B50-8FC4-BBABB0B40225}" destId="{2D4A1BBC-B15C-4971-B930-A1957A2F4AB6}" srcOrd="6" destOrd="0" presId="urn:microsoft.com/office/officeart/2005/8/layout/vList2"/>
    <dgm:cxn modelId="{6BBE68CC-A120-4F5A-A3BD-282C81A67304}" type="presParOf" srcId="{91A7DAE7-3716-4B50-8FC4-BBABB0B40225}" destId="{ADB50C2F-9958-4654-9954-D434CC642109}" srcOrd="7" destOrd="0" presId="urn:microsoft.com/office/officeart/2005/8/layout/vList2"/>
    <dgm:cxn modelId="{66810CA5-07B2-41DC-A736-9ED57E9D9335}" type="presParOf" srcId="{91A7DAE7-3716-4B50-8FC4-BBABB0B40225}" destId="{805C760C-8EDE-4251-BF54-EFE8B1BCD97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6F3B13-A8E9-4CF6-BDBA-65D928DBA1AE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E839C8F-FB63-4B52-8E16-4AAA0C02B109}">
      <dgm:prSet/>
      <dgm:spPr/>
      <dgm:t>
        <a:bodyPr/>
        <a:lstStyle/>
        <a:p>
          <a:r>
            <a:rPr lang="en-US"/>
            <a:t>In the beginning of the story,  Alexie describes his own situation</a:t>
          </a:r>
        </a:p>
      </dgm:t>
    </dgm:pt>
    <dgm:pt modelId="{2CA924E2-7BB4-44E7-BECD-AAC81DE71839}" type="parTrans" cxnId="{8E65639F-23E1-4F06-8C4E-13219E0957CA}">
      <dgm:prSet/>
      <dgm:spPr/>
      <dgm:t>
        <a:bodyPr/>
        <a:lstStyle/>
        <a:p>
          <a:endParaRPr lang="en-US"/>
        </a:p>
      </dgm:t>
    </dgm:pt>
    <dgm:pt modelId="{C7F31AAF-DAEA-4E44-94E0-FCA59AA7C647}" type="sibTrans" cxnId="{8E65639F-23E1-4F06-8C4E-13219E0957CA}">
      <dgm:prSet/>
      <dgm:spPr/>
      <dgm:t>
        <a:bodyPr/>
        <a:lstStyle/>
        <a:p>
          <a:endParaRPr lang="en-US"/>
        </a:p>
      </dgm:t>
    </dgm:pt>
    <dgm:pt modelId="{91BC7BF1-7688-46F0-8531-2CEEB81393B6}">
      <dgm:prSet/>
      <dgm:spPr/>
      <dgm:t>
        <a:bodyPr/>
        <a:lstStyle/>
        <a:p>
          <a:r>
            <a:rPr lang="en-US"/>
            <a:t>but then says he flunked out of college, married several times, and went crazy</a:t>
          </a:r>
        </a:p>
      </dgm:t>
    </dgm:pt>
    <dgm:pt modelId="{B2DFB995-3662-4172-9D0C-EC35674EFC9F}" type="parTrans" cxnId="{966875C6-E6D2-4A70-93C2-405B9267B2F2}">
      <dgm:prSet/>
      <dgm:spPr/>
      <dgm:t>
        <a:bodyPr/>
        <a:lstStyle/>
        <a:p>
          <a:endParaRPr lang="en-US"/>
        </a:p>
      </dgm:t>
    </dgm:pt>
    <dgm:pt modelId="{ECD4A74A-30F5-46ED-B96F-16195E22D3BE}" type="sibTrans" cxnId="{966875C6-E6D2-4A70-93C2-405B9267B2F2}">
      <dgm:prSet/>
      <dgm:spPr/>
      <dgm:t>
        <a:bodyPr/>
        <a:lstStyle/>
        <a:p>
          <a:endParaRPr lang="en-US"/>
        </a:p>
      </dgm:t>
    </dgm:pt>
    <dgm:pt modelId="{342E5526-EB89-4BA6-95E3-017A3119FFE8}">
      <dgm:prSet/>
      <dgm:spPr/>
      <dgm:t>
        <a:bodyPr/>
        <a:lstStyle/>
        <a:p>
          <a:r>
            <a:rPr lang="en-US"/>
            <a:t>Poverty, homelessness, helplessness</a:t>
          </a:r>
        </a:p>
      </dgm:t>
    </dgm:pt>
    <dgm:pt modelId="{76B73599-743E-4662-9438-85F72D392DA0}" type="parTrans" cxnId="{9355D741-A313-44A2-BE09-BB889CADCE67}">
      <dgm:prSet/>
      <dgm:spPr/>
      <dgm:t>
        <a:bodyPr/>
        <a:lstStyle/>
        <a:p>
          <a:endParaRPr lang="en-US"/>
        </a:p>
      </dgm:t>
    </dgm:pt>
    <dgm:pt modelId="{47AAA859-1E5C-4CA9-875A-95B84A0F6EFB}" type="sibTrans" cxnId="{9355D741-A313-44A2-BE09-BB889CADCE67}">
      <dgm:prSet/>
      <dgm:spPr/>
      <dgm:t>
        <a:bodyPr/>
        <a:lstStyle/>
        <a:p>
          <a:endParaRPr lang="en-US"/>
        </a:p>
      </dgm:t>
    </dgm:pt>
    <dgm:pt modelId="{C1FC073E-9ECC-4F2C-8194-6E711DCC93FB}">
      <dgm:prSet/>
      <dgm:spPr/>
      <dgm:t>
        <a:bodyPr/>
        <a:lstStyle/>
        <a:p>
          <a:r>
            <a:rPr lang="en-US" dirty="0"/>
            <a:t>Themes in the short story similar to life on a reservation</a:t>
          </a:r>
        </a:p>
      </dgm:t>
    </dgm:pt>
    <dgm:pt modelId="{358866D9-6FE2-49DB-BCB2-B3AEB2934F2B}" type="parTrans" cxnId="{1CE7B4F2-67D0-474A-B1AA-74BCA7531093}">
      <dgm:prSet/>
      <dgm:spPr/>
      <dgm:t>
        <a:bodyPr/>
        <a:lstStyle/>
        <a:p>
          <a:endParaRPr lang="en-US"/>
        </a:p>
      </dgm:t>
    </dgm:pt>
    <dgm:pt modelId="{C8C0A3E8-32C8-433E-8011-FF4D0E521F23}" type="sibTrans" cxnId="{1CE7B4F2-67D0-474A-B1AA-74BCA7531093}">
      <dgm:prSet/>
      <dgm:spPr/>
      <dgm:t>
        <a:bodyPr/>
        <a:lstStyle/>
        <a:p>
          <a:endParaRPr lang="en-US"/>
        </a:p>
      </dgm:t>
    </dgm:pt>
    <dgm:pt modelId="{3FC34AB0-33F8-4B18-9DE5-8ECA5FF3F54B}" type="pres">
      <dgm:prSet presAssocID="{706F3B13-A8E9-4CF6-BDBA-65D928DBA1AE}" presName="Name0" presStyleCnt="0">
        <dgm:presLayoutVars>
          <dgm:dir/>
          <dgm:animLvl val="lvl"/>
          <dgm:resizeHandles val="exact"/>
        </dgm:presLayoutVars>
      </dgm:prSet>
      <dgm:spPr/>
    </dgm:pt>
    <dgm:pt modelId="{CAD62F07-6790-41FF-8CF7-BC7F5AEC431D}" type="pres">
      <dgm:prSet presAssocID="{2E839C8F-FB63-4B52-8E16-4AAA0C02B109}" presName="composite" presStyleCnt="0"/>
      <dgm:spPr/>
    </dgm:pt>
    <dgm:pt modelId="{FC095FE6-55FC-45C4-8710-813CBE99BD92}" type="pres">
      <dgm:prSet presAssocID="{2E839C8F-FB63-4B52-8E16-4AAA0C02B10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266EE0CB-0BEE-4C71-8B39-384A0B4C2689}" type="pres">
      <dgm:prSet presAssocID="{2E839C8F-FB63-4B52-8E16-4AAA0C02B109}" presName="desTx" presStyleLbl="alignAccFollowNode1" presStyleIdx="0" presStyleCnt="2">
        <dgm:presLayoutVars>
          <dgm:bulletEnabled val="1"/>
        </dgm:presLayoutVars>
      </dgm:prSet>
      <dgm:spPr/>
    </dgm:pt>
    <dgm:pt modelId="{9749BD40-7921-419B-A3BD-A264C5DDE1D9}" type="pres">
      <dgm:prSet presAssocID="{C7F31AAF-DAEA-4E44-94E0-FCA59AA7C647}" presName="space" presStyleCnt="0"/>
      <dgm:spPr/>
    </dgm:pt>
    <dgm:pt modelId="{E05CD096-8897-4115-B792-894C46B5A593}" type="pres">
      <dgm:prSet presAssocID="{342E5526-EB89-4BA6-95E3-017A3119FFE8}" presName="composite" presStyleCnt="0"/>
      <dgm:spPr/>
    </dgm:pt>
    <dgm:pt modelId="{FB352951-5532-432A-950F-575E7900617E}" type="pres">
      <dgm:prSet presAssocID="{342E5526-EB89-4BA6-95E3-017A3119FFE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36CBF5C3-554F-4F97-AD35-35A9501C808E}" type="pres">
      <dgm:prSet presAssocID="{342E5526-EB89-4BA6-95E3-017A3119FFE8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9355D741-A313-44A2-BE09-BB889CADCE67}" srcId="{706F3B13-A8E9-4CF6-BDBA-65D928DBA1AE}" destId="{342E5526-EB89-4BA6-95E3-017A3119FFE8}" srcOrd="1" destOrd="0" parTransId="{76B73599-743E-4662-9438-85F72D392DA0}" sibTransId="{47AAA859-1E5C-4CA9-875A-95B84A0F6EFB}"/>
    <dgm:cxn modelId="{5FC7AD68-41A7-4206-BC1C-9EC6B9BEA0AA}" type="presOf" srcId="{706F3B13-A8E9-4CF6-BDBA-65D928DBA1AE}" destId="{3FC34AB0-33F8-4B18-9DE5-8ECA5FF3F54B}" srcOrd="0" destOrd="0" presId="urn:microsoft.com/office/officeart/2005/8/layout/hList1"/>
    <dgm:cxn modelId="{8E65639F-23E1-4F06-8C4E-13219E0957CA}" srcId="{706F3B13-A8E9-4CF6-BDBA-65D928DBA1AE}" destId="{2E839C8F-FB63-4B52-8E16-4AAA0C02B109}" srcOrd="0" destOrd="0" parTransId="{2CA924E2-7BB4-44E7-BECD-AAC81DE71839}" sibTransId="{C7F31AAF-DAEA-4E44-94E0-FCA59AA7C647}"/>
    <dgm:cxn modelId="{854B6B9F-0BFC-4835-8CF7-4BFE21F56AC9}" type="presOf" srcId="{2E839C8F-FB63-4B52-8E16-4AAA0C02B109}" destId="{FC095FE6-55FC-45C4-8710-813CBE99BD92}" srcOrd="0" destOrd="0" presId="urn:microsoft.com/office/officeart/2005/8/layout/hList1"/>
    <dgm:cxn modelId="{A1DA1AB2-DB50-4423-B96F-130B75FA3DA0}" type="presOf" srcId="{C1FC073E-9ECC-4F2C-8194-6E711DCC93FB}" destId="{36CBF5C3-554F-4F97-AD35-35A9501C808E}" srcOrd="0" destOrd="0" presId="urn:microsoft.com/office/officeart/2005/8/layout/hList1"/>
    <dgm:cxn modelId="{9F48A9B4-5AF4-4356-8000-1A6CE6A344C1}" type="presOf" srcId="{91BC7BF1-7688-46F0-8531-2CEEB81393B6}" destId="{266EE0CB-0BEE-4C71-8B39-384A0B4C2689}" srcOrd="0" destOrd="0" presId="urn:microsoft.com/office/officeart/2005/8/layout/hList1"/>
    <dgm:cxn modelId="{966875C6-E6D2-4A70-93C2-405B9267B2F2}" srcId="{2E839C8F-FB63-4B52-8E16-4AAA0C02B109}" destId="{91BC7BF1-7688-46F0-8531-2CEEB81393B6}" srcOrd="0" destOrd="0" parTransId="{B2DFB995-3662-4172-9D0C-EC35674EFC9F}" sibTransId="{ECD4A74A-30F5-46ED-B96F-16195E22D3BE}"/>
    <dgm:cxn modelId="{D2EB7FD1-2FB7-47BC-824E-DE33F30AE1A6}" type="presOf" srcId="{342E5526-EB89-4BA6-95E3-017A3119FFE8}" destId="{FB352951-5532-432A-950F-575E7900617E}" srcOrd="0" destOrd="0" presId="urn:microsoft.com/office/officeart/2005/8/layout/hList1"/>
    <dgm:cxn modelId="{1CE7B4F2-67D0-474A-B1AA-74BCA7531093}" srcId="{342E5526-EB89-4BA6-95E3-017A3119FFE8}" destId="{C1FC073E-9ECC-4F2C-8194-6E711DCC93FB}" srcOrd="0" destOrd="0" parTransId="{358866D9-6FE2-49DB-BCB2-B3AEB2934F2B}" sibTransId="{C8C0A3E8-32C8-433E-8011-FF4D0E521F23}"/>
    <dgm:cxn modelId="{E3A3697D-C18B-4449-86E6-8987D7F70D6A}" type="presParOf" srcId="{3FC34AB0-33F8-4B18-9DE5-8ECA5FF3F54B}" destId="{CAD62F07-6790-41FF-8CF7-BC7F5AEC431D}" srcOrd="0" destOrd="0" presId="urn:microsoft.com/office/officeart/2005/8/layout/hList1"/>
    <dgm:cxn modelId="{C2228632-AFB5-4F5B-8661-42FE2FE33C3F}" type="presParOf" srcId="{CAD62F07-6790-41FF-8CF7-BC7F5AEC431D}" destId="{FC095FE6-55FC-45C4-8710-813CBE99BD92}" srcOrd="0" destOrd="0" presId="urn:microsoft.com/office/officeart/2005/8/layout/hList1"/>
    <dgm:cxn modelId="{BF0F6958-B0D3-4213-A714-3CC098CF9979}" type="presParOf" srcId="{CAD62F07-6790-41FF-8CF7-BC7F5AEC431D}" destId="{266EE0CB-0BEE-4C71-8B39-384A0B4C2689}" srcOrd="1" destOrd="0" presId="urn:microsoft.com/office/officeart/2005/8/layout/hList1"/>
    <dgm:cxn modelId="{50916E18-6880-43B9-BADB-010AD2C2ED1B}" type="presParOf" srcId="{3FC34AB0-33F8-4B18-9DE5-8ECA5FF3F54B}" destId="{9749BD40-7921-419B-A3BD-A264C5DDE1D9}" srcOrd="1" destOrd="0" presId="urn:microsoft.com/office/officeart/2005/8/layout/hList1"/>
    <dgm:cxn modelId="{D39B6653-7EC4-488D-91E3-9480D4397BC0}" type="presParOf" srcId="{3FC34AB0-33F8-4B18-9DE5-8ECA5FF3F54B}" destId="{E05CD096-8897-4115-B792-894C46B5A593}" srcOrd="2" destOrd="0" presId="urn:microsoft.com/office/officeart/2005/8/layout/hList1"/>
    <dgm:cxn modelId="{2E91D07A-7051-4A14-91E3-178E77C64F35}" type="presParOf" srcId="{E05CD096-8897-4115-B792-894C46B5A593}" destId="{FB352951-5532-432A-950F-575E7900617E}" srcOrd="0" destOrd="0" presId="urn:microsoft.com/office/officeart/2005/8/layout/hList1"/>
    <dgm:cxn modelId="{AFAEF1C4-23A6-4AFB-A9E4-9D87692B5EE9}" type="presParOf" srcId="{E05CD096-8897-4115-B792-894C46B5A593}" destId="{36CBF5C3-554F-4F97-AD35-35A9501C808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C686F9-35A2-4F9B-B913-14CF43BC3CF4}">
      <dsp:nvSpPr>
        <dsp:cNvPr id="0" name=""/>
        <dsp:cNvSpPr/>
      </dsp:nvSpPr>
      <dsp:spPr>
        <a:xfrm>
          <a:off x="0" y="244263"/>
          <a:ext cx="6505544" cy="1042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Alexie grew up on the Spokane Indian Reservation in Washington</a:t>
          </a:r>
        </a:p>
      </dsp:txBody>
      <dsp:txXfrm>
        <a:off x="50889" y="295152"/>
        <a:ext cx="6403766" cy="940692"/>
      </dsp:txXfrm>
    </dsp:sp>
    <dsp:sp modelId="{259863A4-2F08-4304-A68C-37B75FB9BCC9}">
      <dsp:nvSpPr>
        <dsp:cNvPr id="0" name=""/>
        <dsp:cNvSpPr/>
      </dsp:nvSpPr>
      <dsp:spPr>
        <a:xfrm>
          <a:off x="0" y="1364493"/>
          <a:ext cx="6505544" cy="1042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He began to write poetry and short stories in college at Washington State University </a:t>
          </a:r>
        </a:p>
      </dsp:txBody>
      <dsp:txXfrm>
        <a:off x="50889" y="1415382"/>
        <a:ext cx="6403766" cy="940692"/>
      </dsp:txXfrm>
    </dsp:sp>
    <dsp:sp modelId="{FC427861-83DE-402E-9B1A-9E7C436CDB06}">
      <dsp:nvSpPr>
        <dsp:cNvPr id="0" name=""/>
        <dsp:cNvSpPr/>
      </dsp:nvSpPr>
      <dsp:spPr>
        <a:xfrm>
          <a:off x="0" y="2484723"/>
          <a:ext cx="6505544" cy="1042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Alexie abused alcohol; however, he became sober after his first poem was published.</a:t>
          </a:r>
        </a:p>
      </dsp:txBody>
      <dsp:txXfrm>
        <a:off x="50889" y="2535612"/>
        <a:ext cx="6403766" cy="940692"/>
      </dsp:txXfrm>
    </dsp:sp>
    <dsp:sp modelId="{C7A68D50-5F65-4E98-A4E5-F5685F6F99F3}">
      <dsp:nvSpPr>
        <dsp:cNvPr id="0" name=""/>
        <dsp:cNvSpPr/>
      </dsp:nvSpPr>
      <dsp:spPr>
        <a:xfrm>
          <a:off x="0" y="3527193"/>
          <a:ext cx="6505544" cy="922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55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b="0" kern="1200"/>
            <a:t>Alexie’s experience with alcohol abuse on Native American reservations became an inspiration for his work</a:t>
          </a:r>
        </a:p>
      </dsp:txBody>
      <dsp:txXfrm>
        <a:off x="0" y="3527193"/>
        <a:ext cx="6505544" cy="9221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6883A-402C-4DA1-8AA0-280A17569CEA}">
      <dsp:nvSpPr>
        <dsp:cNvPr id="0" name=""/>
        <dsp:cNvSpPr/>
      </dsp:nvSpPr>
      <dsp:spPr>
        <a:xfrm>
          <a:off x="0" y="38706"/>
          <a:ext cx="6305550" cy="10415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Alcoholism</a:t>
          </a:r>
        </a:p>
      </dsp:txBody>
      <dsp:txXfrm>
        <a:off x="50845" y="89551"/>
        <a:ext cx="6203860" cy="939884"/>
      </dsp:txXfrm>
    </dsp:sp>
    <dsp:sp modelId="{98B8E1A5-245E-48E3-B47D-4EA8CFF3E387}">
      <dsp:nvSpPr>
        <dsp:cNvPr id="0" name=""/>
        <dsp:cNvSpPr/>
      </dsp:nvSpPr>
      <dsp:spPr>
        <a:xfrm>
          <a:off x="0" y="1152280"/>
          <a:ext cx="6305550" cy="104157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Poverty</a:t>
          </a:r>
        </a:p>
      </dsp:txBody>
      <dsp:txXfrm>
        <a:off x="50845" y="1203125"/>
        <a:ext cx="6203860" cy="939884"/>
      </dsp:txXfrm>
    </dsp:sp>
    <dsp:sp modelId="{D3C4E11F-FAE5-4BA5-9016-9BD04A54D9B9}">
      <dsp:nvSpPr>
        <dsp:cNvPr id="0" name=""/>
        <dsp:cNvSpPr/>
      </dsp:nvSpPr>
      <dsp:spPr>
        <a:xfrm>
          <a:off x="0" y="2265854"/>
          <a:ext cx="6305550" cy="104157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Crime</a:t>
          </a:r>
        </a:p>
      </dsp:txBody>
      <dsp:txXfrm>
        <a:off x="50845" y="2316699"/>
        <a:ext cx="6203860" cy="939884"/>
      </dsp:txXfrm>
    </dsp:sp>
    <dsp:sp modelId="{2D4A1BBC-B15C-4971-B930-A1957A2F4AB6}">
      <dsp:nvSpPr>
        <dsp:cNvPr id="0" name=""/>
        <dsp:cNvSpPr/>
      </dsp:nvSpPr>
      <dsp:spPr>
        <a:xfrm>
          <a:off x="0" y="3379429"/>
          <a:ext cx="6305550" cy="104157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Life on a reservation vs white American society</a:t>
          </a:r>
        </a:p>
      </dsp:txBody>
      <dsp:txXfrm>
        <a:off x="50845" y="3430274"/>
        <a:ext cx="6203860" cy="939884"/>
      </dsp:txXfrm>
    </dsp:sp>
    <dsp:sp modelId="{805C760C-8EDE-4251-BF54-EFE8B1BCD978}">
      <dsp:nvSpPr>
        <dsp:cNvPr id="0" name=""/>
        <dsp:cNvSpPr/>
      </dsp:nvSpPr>
      <dsp:spPr>
        <a:xfrm>
          <a:off x="0" y="4493003"/>
          <a:ext cx="6305550" cy="104157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Sadness, and compassion for those less fortunate</a:t>
          </a:r>
        </a:p>
      </dsp:txBody>
      <dsp:txXfrm>
        <a:off x="50845" y="4543848"/>
        <a:ext cx="6203860" cy="9398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095FE6-55FC-45C4-8710-813CBE99BD92}">
      <dsp:nvSpPr>
        <dsp:cNvPr id="0" name=""/>
        <dsp:cNvSpPr/>
      </dsp:nvSpPr>
      <dsp:spPr>
        <a:xfrm>
          <a:off x="49" y="8449"/>
          <a:ext cx="4756518" cy="14923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In the beginning of the story,  Alexie describes his own situation</a:t>
          </a:r>
        </a:p>
      </dsp:txBody>
      <dsp:txXfrm>
        <a:off x="49" y="8449"/>
        <a:ext cx="4756518" cy="1492373"/>
      </dsp:txXfrm>
    </dsp:sp>
    <dsp:sp modelId="{266EE0CB-0BEE-4C71-8B39-384A0B4C2689}">
      <dsp:nvSpPr>
        <dsp:cNvPr id="0" name=""/>
        <dsp:cNvSpPr/>
      </dsp:nvSpPr>
      <dsp:spPr>
        <a:xfrm>
          <a:off x="49" y="1500822"/>
          <a:ext cx="4756518" cy="208482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but then says he flunked out of college, married several times, and went crazy</a:t>
          </a:r>
        </a:p>
      </dsp:txBody>
      <dsp:txXfrm>
        <a:off x="49" y="1500822"/>
        <a:ext cx="4756518" cy="2084827"/>
      </dsp:txXfrm>
    </dsp:sp>
    <dsp:sp modelId="{FB352951-5532-432A-950F-575E7900617E}">
      <dsp:nvSpPr>
        <dsp:cNvPr id="0" name=""/>
        <dsp:cNvSpPr/>
      </dsp:nvSpPr>
      <dsp:spPr>
        <a:xfrm>
          <a:off x="5422481" y="8449"/>
          <a:ext cx="4756518" cy="1492373"/>
        </a:xfrm>
        <a:prstGeom prst="rect">
          <a:avLst/>
        </a:prstGeom>
        <a:solidFill>
          <a:schemeClr val="accent2">
            <a:hueOff val="6238661"/>
            <a:satOff val="35504"/>
            <a:lumOff val="10980"/>
            <a:alphaOff val="0"/>
          </a:schemeClr>
        </a:solidFill>
        <a:ln w="12700" cap="flat" cmpd="sng" algn="in">
          <a:solidFill>
            <a:schemeClr val="accent2">
              <a:hueOff val="6238661"/>
              <a:satOff val="35504"/>
              <a:lumOff val="109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Poverty, homelessness, helplessness</a:t>
          </a:r>
        </a:p>
      </dsp:txBody>
      <dsp:txXfrm>
        <a:off x="5422481" y="8449"/>
        <a:ext cx="4756518" cy="1492373"/>
      </dsp:txXfrm>
    </dsp:sp>
    <dsp:sp modelId="{36CBF5C3-554F-4F97-AD35-35A9501C808E}">
      <dsp:nvSpPr>
        <dsp:cNvPr id="0" name=""/>
        <dsp:cNvSpPr/>
      </dsp:nvSpPr>
      <dsp:spPr>
        <a:xfrm>
          <a:off x="5422481" y="1500822"/>
          <a:ext cx="4756518" cy="2084827"/>
        </a:xfrm>
        <a:prstGeom prst="rect">
          <a:avLst/>
        </a:prstGeom>
        <a:solidFill>
          <a:schemeClr val="accent2">
            <a:tint val="40000"/>
            <a:alpha val="90000"/>
            <a:hueOff val="6210984"/>
            <a:satOff val="27072"/>
            <a:lumOff val="2943"/>
            <a:alphaOff val="0"/>
          </a:schemeClr>
        </a:solidFill>
        <a:ln w="12700" cap="flat" cmpd="sng" algn="in">
          <a:solidFill>
            <a:schemeClr val="accent2">
              <a:tint val="40000"/>
              <a:alpha val="90000"/>
              <a:hueOff val="6210984"/>
              <a:satOff val="27072"/>
              <a:lumOff val="29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Themes in the short story similar to life on a reservation</a:t>
          </a:r>
        </a:p>
      </dsp:txBody>
      <dsp:txXfrm>
        <a:off x="5422481" y="1500822"/>
        <a:ext cx="4756518" cy="2084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40010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2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27881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9760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17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96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1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28550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53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06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85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6A58356-23D5-433D-8217-78CEE4BBDA7C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C596F01-6494-4530-83D6-74332237D91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9238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image" Target="../media/image3.jpe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press.state.ms.us/Books/C/Conversations-with-Sherman-Alexie" TargetMode="External"/><Relationship Id="rId2" Type="http://schemas.openxmlformats.org/officeDocument/2006/relationships/hyperlink" Target="http://www.poetryfoundation.org/poets/sherman-alexi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pr.org/2017/06/20/533653471/sherman-alexie-says-hes-been-indian-du-jour-for-a-very-long-da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15DEDD7-7B31-4EF1-B7C7-5AEE3208C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E6CF10-9CC1-462F-92D0-960C6B3B59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500" y="1488945"/>
            <a:ext cx="5875694" cy="4504620"/>
          </a:xfrm>
        </p:spPr>
        <p:txBody>
          <a:bodyPr>
            <a:normAutofit/>
          </a:bodyPr>
          <a:lstStyle/>
          <a:p>
            <a:r>
              <a:rPr lang="en-US" sz="9600" dirty="0"/>
              <a:t>Sherman Alexie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1F024-A521-480D-A785-F4B04A26E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7028" y="6263348"/>
            <a:ext cx="5877385" cy="84180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By: Christina </a:t>
            </a:r>
            <a:r>
              <a:rPr lang="en-US" dirty="0" err="1">
                <a:solidFill>
                  <a:schemeClr val="bg2"/>
                </a:solidFill>
              </a:rPr>
              <a:t>lyons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3242CC7A-3D6E-47A4-B9D1-860978459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6174" y="0"/>
            <a:ext cx="5282519" cy="6858000"/>
          </a:xfrm>
          <a:custGeom>
            <a:avLst/>
            <a:gdLst>
              <a:gd name="connsiteX0" fmla="*/ 189795 w 5282519"/>
              <a:gd name="connsiteY0" fmla="*/ 0 h 6858000"/>
              <a:gd name="connsiteX1" fmla="*/ 5282519 w 5282519"/>
              <a:gd name="connsiteY1" fmla="*/ 0 h 6858000"/>
              <a:gd name="connsiteX2" fmla="*/ 5282519 w 5282519"/>
              <a:gd name="connsiteY2" fmla="*/ 6858000 h 6858000"/>
              <a:gd name="connsiteX3" fmla="*/ 189795 w 5282519"/>
              <a:gd name="connsiteY3" fmla="*/ 6858000 h 6858000"/>
              <a:gd name="connsiteX4" fmla="*/ 184756 w 5282519"/>
              <a:gd name="connsiteY4" fmla="*/ 6791325 h 6858000"/>
              <a:gd name="connsiteX5" fmla="*/ 176358 w 5282519"/>
              <a:gd name="connsiteY5" fmla="*/ 6735762 h 6858000"/>
              <a:gd name="connsiteX6" fmla="*/ 166281 w 5282519"/>
              <a:gd name="connsiteY6" fmla="*/ 6683375 h 6858000"/>
              <a:gd name="connsiteX7" fmla="*/ 149485 w 5282519"/>
              <a:gd name="connsiteY7" fmla="*/ 6640512 h 6858000"/>
              <a:gd name="connsiteX8" fmla="*/ 132689 w 5282519"/>
              <a:gd name="connsiteY8" fmla="*/ 6597650 h 6858000"/>
              <a:gd name="connsiteX9" fmla="*/ 112534 w 5282519"/>
              <a:gd name="connsiteY9" fmla="*/ 6561137 h 6858000"/>
              <a:gd name="connsiteX10" fmla="*/ 92379 w 5282519"/>
              <a:gd name="connsiteY10" fmla="*/ 6523037 h 6858000"/>
              <a:gd name="connsiteX11" fmla="*/ 73903 w 5282519"/>
              <a:gd name="connsiteY11" fmla="*/ 6488112 h 6858000"/>
              <a:gd name="connsiteX12" fmla="*/ 55427 w 5282519"/>
              <a:gd name="connsiteY12" fmla="*/ 6448425 h 6858000"/>
              <a:gd name="connsiteX13" fmla="*/ 38632 w 5282519"/>
              <a:gd name="connsiteY13" fmla="*/ 6407150 h 6858000"/>
              <a:gd name="connsiteX14" fmla="*/ 23515 w 5282519"/>
              <a:gd name="connsiteY14" fmla="*/ 6361112 h 6858000"/>
              <a:gd name="connsiteX15" fmla="*/ 11758 w 5282519"/>
              <a:gd name="connsiteY15" fmla="*/ 6311900 h 6858000"/>
              <a:gd name="connsiteX16" fmla="*/ 3359 w 5282519"/>
              <a:gd name="connsiteY16" fmla="*/ 6251575 h 6858000"/>
              <a:gd name="connsiteX17" fmla="*/ 0 w 5282519"/>
              <a:gd name="connsiteY17" fmla="*/ 6183312 h 6858000"/>
              <a:gd name="connsiteX18" fmla="*/ 3359 w 5282519"/>
              <a:gd name="connsiteY18" fmla="*/ 6113462 h 6858000"/>
              <a:gd name="connsiteX19" fmla="*/ 11758 w 5282519"/>
              <a:gd name="connsiteY19" fmla="*/ 6056312 h 6858000"/>
              <a:gd name="connsiteX20" fmla="*/ 23515 w 5282519"/>
              <a:gd name="connsiteY20" fmla="*/ 6003925 h 6858000"/>
              <a:gd name="connsiteX21" fmla="*/ 38632 w 5282519"/>
              <a:gd name="connsiteY21" fmla="*/ 5956300 h 6858000"/>
              <a:gd name="connsiteX22" fmla="*/ 55427 w 5282519"/>
              <a:gd name="connsiteY22" fmla="*/ 5915025 h 6858000"/>
              <a:gd name="connsiteX23" fmla="*/ 75583 w 5282519"/>
              <a:gd name="connsiteY23" fmla="*/ 5876925 h 6858000"/>
              <a:gd name="connsiteX24" fmla="*/ 95738 w 5282519"/>
              <a:gd name="connsiteY24" fmla="*/ 5840412 h 6858000"/>
              <a:gd name="connsiteX25" fmla="*/ 115893 w 5282519"/>
              <a:gd name="connsiteY25" fmla="*/ 5802312 h 6858000"/>
              <a:gd name="connsiteX26" fmla="*/ 134368 w 5282519"/>
              <a:gd name="connsiteY26" fmla="*/ 5762625 h 6858000"/>
              <a:gd name="connsiteX27" fmla="*/ 152844 w 5282519"/>
              <a:gd name="connsiteY27" fmla="*/ 5721350 h 6858000"/>
              <a:gd name="connsiteX28" fmla="*/ 167960 w 5282519"/>
              <a:gd name="connsiteY28" fmla="*/ 5675312 h 6858000"/>
              <a:gd name="connsiteX29" fmla="*/ 178038 w 5282519"/>
              <a:gd name="connsiteY29" fmla="*/ 5622925 h 6858000"/>
              <a:gd name="connsiteX30" fmla="*/ 188115 w 5282519"/>
              <a:gd name="connsiteY30" fmla="*/ 5562600 h 6858000"/>
              <a:gd name="connsiteX31" fmla="*/ 189795 w 5282519"/>
              <a:gd name="connsiteY31" fmla="*/ 5494337 h 6858000"/>
              <a:gd name="connsiteX32" fmla="*/ 188115 w 5282519"/>
              <a:gd name="connsiteY32" fmla="*/ 5426075 h 6858000"/>
              <a:gd name="connsiteX33" fmla="*/ 178038 w 5282519"/>
              <a:gd name="connsiteY33" fmla="*/ 5365750 h 6858000"/>
              <a:gd name="connsiteX34" fmla="*/ 167960 w 5282519"/>
              <a:gd name="connsiteY34" fmla="*/ 5313362 h 6858000"/>
              <a:gd name="connsiteX35" fmla="*/ 152844 w 5282519"/>
              <a:gd name="connsiteY35" fmla="*/ 5268912 h 6858000"/>
              <a:gd name="connsiteX36" fmla="*/ 134368 w 5282519"/>
              <a:gd name="connsiteY36" fmla="*/ 5226050 h 6858000"/>
              <a:gd name="connsiteX37" fmla="*/ 115893 w 5282519"/>
              <a:gd name="connsiteY37" fmla="*/ 5186362 h 6858000"/>
              <a:gd name="connsiteX38" fmla="*/ 95738 w 5282519"/>
              <a:gd name="connsiteY38" fmla="*/ 5149850 h 6858000"/>
              <a:gd name="connsiteX39" fmla="*/ 75583 w 5282519"/>
              <a:gd name="connsiteY39" fmla="*/ 5114925 h 6858000"/>
              <a:gd name="connsiteX40" fmla="*/ 55427 w 5282519"/>
              <a:gd name="connsiteY40" fmla="*/ 5075237 h 6858000"/>
              <a:gd name="connsiteX41" fmla="*/ 38632 w 5282519"/>
              <a:gd name="connsiteY41" fmla="*/ 5033962 h 6858000"/>
              <a:gd name="connsiteX42" fmla="*/ 23515 w 5282519"/>
              <a:gd name="connsiteY42" fmla="*/ 4987925 h 6858000"/>
              <a:gd name="connsiteX43" fmla="*/ 11758 w 5282519"/>
              <a:gd name="connsiteY43" fmla="*/ 4935537 h 6858000"/>
              <a:gd name="connsiteX44" fmla="*/ 3359 w 5282519"/>
              <a:gd name="connsiteY44" fmla="*/ 4875212 h 6858000"/>
              <a:gd name="connsiteX45" fmla="*/ 0 w 5282519"/>
              <a:gd name="connsiteY45" fmla="*/ 4806950 h 6858000"/>
              <a:gd name="connsiteX46" fmla="*/ 3359 w 5282519"/>
              <a:gd name="connsiteY46" fmla="*/ 4738687 h 6858000"/>
              <a:gd name="connsiteX47" fmla="*/ 11758 w 5282519"/>
              <a:gd name="connsiteY47" fmla="*/ 4678362 h 6858000"/>
              <a:gd name="connsiteX48" fmla="*/ 23515 w 5282519"/>
              <a:gd name="connsiteY48" fmla="*/ 4625975 h 6858000"/>
              <a:gd name="connsiteX49" fmla="*/ 38632 w 5282519"/>
              <a:gd name="connsiteY49" fmla="*/ 4579937 h 6858000"/>
              <a:gd name="connsiteX50" fmla="*/ 55427 w 5282519"/>
              <a:gd name="connsiteY50" fmla="*/ 4537075 h 6858000"/>
              <a:gd name="connsiteX51" fmla="*/ 75583 w 5282519"/>
              <a:gd name="connsiteY51" fmla="*/ 4498975 h 6858000"/>
              <a:gd name="connsiteX52" fmla="*/ 115893 w 5282519"/>
              <a:gd name="connsiteY52" fmla="*/ 4424362 h 6858000"/>
              <a:gd name="connsiteX53" fmla="*/ 134368 w 5282519"/>
              <a:gd name="connsiteY53" fmla="*/ 4386262 h 6858000"/>
              <a:gd name="connsiteX54" fmla="*/ 152844 w 5282519"/>
              <a:gd name="connsiteY54" fmla="*/ 4343400 h 6858000"/>
              <a:gd name="connsiteX55" fmla="*/ 167960 w 5282519"/>
              <a:gd name="connsiteY55" fmla="*/ 4297362 h 6858000"/>
              <a:gd name="connsiteX56" fmla="*/ 178038 w 5282519"/>
              <a:gd name="connsiteY56" fmla="*/ 4244975 h 6858000"/>
              <a:gd name="connsiteX57" fmla="*/ 188115 w 5282519"/>
              <a:gd name="connsiteY57" fmla="*/ 4186237 h 6858000"/>
              <a:gd name="connsiteX58" fmla="*/ 189795 w 5282519"/>
              <a:gd name="connsiteY58" fmla="*/ 4116387 h 6858000"/>
              <a:gd name="connsiteX59" fmla="*/ 188115 w 5282519"/>
              <a:gd name="connsiteY59" fmla="*/ 4048125 h 6858000"/>
              <a:gd name="connsiteX60" fmla="*/ 178038 w 5282519"/>
              <a:gd name="connsiteY60" fmla="*/ 3987800 h 6858000"/>
              <a:gd name="connsiteX61" fmla="*/ 167960 w 5282519"/>
              <a:gd name="connsiteY61" fmla="*/ 3935412 h 6858000"/>
              <a:gd name="connsiteX62" fmla="*/ 152844 w 5282519"/>
              <a:gd name="connsiteY62" fmla="*/ 3890962 h 6858000"/>
              <a:gd name="connsiteX63" fmla="*/ 134368 w 5282519"/>
              <a:gd name="connsiteY63" fmla="*/ 3848100 h 6858000"/>
              <a:gd name="connsiteX64" fmla="*/ 115893 w 5282519"/>
              <a:gd name="connsiteY64" fmla="*/ 3811587 h 6858000"/>
              <a:gd name="connsiteX65" fmla="*/ 75583 w 5282519"/>
              <a:gd name="connsiteY65" fmla="*/ 3736975 h 6858000"/>
              <a:gd name="connsiteX66" fmla="*/ 55427 w 5282519"/>
              <a:gd name="connsiteY66" fmla="*/ 3697287 h 6858000"/>
              <a:gd name="connsiteX67" fmla="*/ 38632 w 5282519"/>
              <a:gd name="connsiteY67" fmla="*/ 3656012 h 6858000"/>
              <a:gd name="connsiteX68" fmla="*/ 23515 w 5282519"/>
              <a:gd name="connsiteY68" fmla="*/ 3609975 h 6858000"/>
              <a:gd name="connsiteX69" fmla="*/ 11758 w 5282519"/>
              <a:gd name="connsiteY69" fmla="*/ 3557587 h 6858000"/>
              <a:gd name="connsiteX70" fmla="*/ 3359 w 5282519"/>
              <a:gd name="connsiteY70" fmla="*/ 3497262 h 6858000"/>
              <a:gd name="connsiteX71" fmla="*/ 0 w 5282519"/>
              <a:gd name="connsiteY71" fmla="*/ 3427412 h 6858000"/>
              <a:gd name="connsiteX72" fmla="*/ 3359 w 5282519"/>
              <a:gd name="connsiteY72" fmla="*/ 3360737 h 6858000"/>
              <a:gd name="connsiteX73" fmla="*/ 11758 w 5282519"/>
              <a:gd name="connsiteY73" fmla="*/ 3300412 h 6858000"/>
              <a:gd name="connsiteX74" fmla="*/ 23515 w 5282519"/>
              <a:gd name="connsiteY74" fmla="*/ 3248025 h 6858000"/>
              <a:gd name="connsiteX75" fmla="*/ 38632 w 5282519"/>
              <a:gd name="connsiteY75" fmla="*/ 3201987 h 6858000"/>
              <a:gd name="connsiteX76" fmla="*/ 55427 w 5282519"/>
              <a:gd name="connsiteY76" fmla="*/ 3160712 h 6858000"/>
              <a:gd name="connsiteX77" fmla="*/ 75583 w 5282519"/>
              <a:gd name="connsiteY77" fmla="*/ 3121025 h 6858000"/>
              <a:gd name="connsiteX78" fmla="*/ 95738 w 5282519"/>
              <a:gd name="connsiteY78" fmla="*/ 3084512 h 6858000"/>
              <a:gd name="connsiteX79" fmla="*/ 115893 w 5282519"/>
              <a:gd name="connsiteY79" fmla="*/ 3046412 h 6858000"/>
              <a:gd name="connsiteX80" fmla="*/ 134368 w 5282519"/>
              <a:gd name="connsiteY80" fmla="*/ 3009900 h 6858000"/>
              <a:gd name="connsiteX81" fmla="*/ 152844 w 5282519"/>
              <a:gd name="connsiteY81" fmla="*/ 2967037 h 6858000"/>
              <a:gd name="connsiteX82" fmla="*/ 167960 w 5282519"/>
              <a:gd name="connsiteY82" fmla="*/ 2922587 h 6858000"/>
              <a:gd name="connsiteX83" fmla="*/ 178038 w 5282519"/>
              <a:gd name="connsiteY83" fmla="*/ 2868612 h 6858000"/>
              <a:gd name="connsiteX84" fmla="*/ 188115 w 5282519"/>
              <a:gd name="connsiteY84" fmla="*/ 2809875 h 6858000"/>
              <a:gd name="connsiteX85" fmla="*/ 189795 w 5282519"/>
              <a:gd name="connsiteY85" fmla="*/ 2741612 h 6858000"/>
              <a:gd name="connsiteX86" fmla="*/ 188115 w 5282519"/>
              <a:gd name="connsiteY86" fmla="*/ 2671762 h 6858000"/>
              <a:gd name="connsiteX87" fmla="*/ 178038 w 5282519"/>
              <a:gd name="connsiteY87" fmla="*/ 2613025 h 6858000"/>
              <a:gd name="connsiteX88" fmla="*/ 167960 w 5282519"/>
              <a:gd name="connsiteY88" fmla="*/ 2560637 h 6858000"/>
              <a:gd name="connsiteX89" fmla="*/ 152844 w 5282519"/>
              <a:gd name="connsiteY89" fmla="*/ 2513012 h 6858000"/>
              <a:gd name="connsiteX90" fmla="*/ 134368 w 5282519"/>
              <a:gd name="connsiteY90" fmla="*/ 2471737 h 6858000"/>
              <a:gd name="connsiteX91" fmla="*/ 115893 w 5282519"/>
              <a:gd name="connsiteY91" fmla="*/ 2433637 h 6858000"/>
              <a:gd name="connsiteX92" fmla="*/ 95738 w 5282519"/>
              <a:gd name="connsiteY92" fmla="*/ 2395537 h 6858000"/>
              <a:gd name="connsiteX93" fmla="*/ 75583 w 5282519"/>
              <a:gd name="connsiteY93" fmla="*/ 2359025 h 6858000"/>
              <a:gd name="connsiteX94" fmla="*/ 55427 w 5282519"/>
              <a:gd name="connsiteY94" fmla="*/ 2319337 h 6858000"/>
              <a:gd name="connsiteX95" fmla="*/ 38632 w 5282519"/>
              <a:gd name="connsiteY95" fmla="*/ 2278062 h 6858000"/>
              <a:gd name="connsiteX96" fmla="*/ 23515 w 5282519"/>
              <a:gd name="connsiteY96" fmla="*/ 2232025 h 6858000"/>
              <a:gd name="connsiteX97" fmla="*/ 11758 w 5282519"/>
              <a:gd name="connsiteY97" fmla="*/ 2179637 h 6858000"/>
              <a:gd name="connsiteX98" fmla="*/ 3359 w 5282519"/>
              <a:gd name="connsiteY98" fmla="*/ 2119312 h 6858000"/>
              <a:gd name="connsiteX99" fmla="*/ 0 w 5282519"/>
              <a:gd name="connsiteY99" fmla="*/ 2051050 h 6858000"/>
              <a:gd name="connsiteX100" fmla="*/ 3359 w 5282519"/>
              <a:gd name="connsiteY100" fmla="*/ 1982787 h 6858000"/>
              <a:gd name="connsiteX101" fmla="*/ 11758 w 5282519"/>
              <a:gd name="connsiteY101" fmla="*/ 1922462 h 6858000"/>
              <a:gd name="connsiteX102" fmla="*/ 23515 w 5282519"/>
              <a:gd name="connsiteY102" fmla="*/ 1870075 h 6858000"/>
              <a:gd name="connsiteX103" fmla="*/ 38632 w 5282519"/>
              <a:gd name="connsiteY103" fmla="*/ 1824037 h 6858000"/>
              <a:gd name="connsiteX104" fmla="*/ 55427 w 5282519"/>
              <a:gd name="connsiteY104" fmla="*/ 1782762 h 6858000"/>
              <a:gd name="connsiteX105" fmla="*/ 75583 w 5282519"/>
              <a:gd name="connsiteY105" fmla="*/ 1743075 h 6858000"/>
              <a:gd name="connsiteX106" fmla="*/ 95738 w 5282519"/>
              <a:gd name="connsiteY106" fmla="*/ 1708150 h 6858000"/>
              <a:gd name="connsiteX107" fmla="*/ 115893 w 5282519"/>
              <a:gd name="connsiteY107" fmla="*/ 1671637 h 6858000"/>
              <a:gd name="connsiteX108" fmla="*/ 134368 w 5282519"/>
              <a:gd name="connsiteY108" fmla="*/ 1631950 h 6858000"/>
              <a:gd name="connsiteX109" fmla="*/ 152844 w 5282519"/>
              <a:gd name="connsiteY109" fmla="*/ 1589087 h 6858000"/>
              <a:gd name="connsiteX110" fmla="*/ 167960 w 5282519"/>
              <a:gd name="connsiteY110" fmla="*/ 1544637 h 6858000"/>
              <a:gd name="connsiteX111" fmla="*/ 178038 w 5282519"/>
              <a:gd name="connsiteY111" fmla="*/ 1492250 h 6858000"/>
              <a:gd name="connsiteX112" fmla="*/ 188115 w 5282519"/>
              <a:gd name="connsiteY112" fmla="*/ 1431925 h 6858000"/>
              <a:gd name="connsiteX113" fmla="*/ 189795 w 5282519"/>
              <a:gd name="connsiteY113" fmla="*/ 1363662 h 6858000"/>
              <a:gd name="connsiteX114" fmla="*/ 188115 w 5282519"/>
              <a:gd name="connsiteY114" fmla="*/ 1295400 h 6858000"/>
              <a:gd name="connsiteX115" fmla="*/ 178038 w 5282519"/>
              <a:gd name="connsiteY115" fmla="*/ 1235075 h 6858000"/>
              <a:gd name="connsiteX116" fmla="*/ 167960 w 5282519"/>
              <a:gd name="connsiteY116" fmla="*/ 1182687 h 6858000"/>
              <a:gd name="connsiteX117" fmla="*/ 152844 w 5282519"/>
              <a:gd name="connsiteY117" fmla="*/ 1136650 h 6858000"/>
              <a:gd name="connsiteX118" fmla="*/ 134368 w 5282519"/>
              <a:gd name="connsiteY118" fmla="*/ 1095375 h 6858000"/>
              <a:gd name="connsiteX119" fmla="*/ 115893 w 5282519"/>
              <a:gd name="connsiteY119" fmla="*/ 1055687 h 6858000"/>
              <a:gd name="connsiteX120" fmla="*/ 95738 w 5282519"/>
              <a:gd name="connsiteY120" fmla="*/ 1017587 h 6858000"/>
              <a:gd name="connsiteX121" fmla="*/ 75583 w 5282519"/>
              <a:gd name="connsiteY121" fmla="*/ 981075 h 6858000"/>
              <a:gd name="connsiteX122" fmla="*/ 55427 w 5282519"/>
              <a:gd name="connsiteY122" fmla="*/ 942975 h 6858000"/>
              <a:gd name="connsiteX123" fmla="*/ 38632 w 5282519"/>
              <a:gd name="connsiteY123" fmla="*/ 901700 h 6858000"/>
              <a:gd name="connsiteX124" fmla="*/ 23515 w 5282519"/>
              <a:gd name="connsiteY124" fmla="*/ 854075 h 6858000"/>
              <a:gd name="connsiteX125" fmla="*/ 11758 w 5282519"/>
              <a:gd name="connsiteY125" fmla="*/ 801687 h 6858000"/>
              <a:gd name="connsiteX126" fmla="*/ 3359 w 5282519"/>
              <a:gd name="connsiteY126" fmla="*/ 744537 h 6858000"/>
              <a:gd name="connsiteX127" fmla="*/ 0 w 5282519"/>
              <a:gd name="connsiteY127" fmla="*/ 673100 h 6858000"/>
              <a:gd name="connsiteX128" fmla="*/ 3359 w 5282519"/>
              <a:gd name="connsiteY128" fmla="*/ 606425 h 6858000"/>
              <a:gd name="connsiteX129" fmla="*/ 11758 w 5282519"/>
              <a:gd name="connsiteY129" fmla="*/ 546100 h 6858000"/>
              <a:gd name="connsiteX130" fmla="*/ 23515 w 5282519"/>
              <a:gd name="connsiteY130" fmla="*/ 496887 h 6858000"/>
              <a:gd name="connsiteX131" fmla="*/ 38632 w 5282519"/>
              <a:gd name="connsiteY131" fmla="*/ 450850 h 6858000"/>
              <a:gd name="connsiteX132" fmla="*/ 55427 w 5282519"/>
              <a:gd name="connsiteY132" fmla="*/ 409575 h 6858000"/>
              <a:gd name="connsiteX133" fmla="*/ 73903 w 5282519"/>
              <a:gd name="connsiteY133" fmla="*/ 369887 h 6858000"/>
              <a:gd name="connsiteX134" fmla="*/ 92379 w 5282519"/>
              <a:gd name="connsiteY134" fmla="*/ 334962 h 6858000"/>
              <a:gd name="connsiteX135" fmla="*/ 112534 w 5282519"/>
              <a:gd name="connsiteY135" fmla="*/ 296862 h 6858000"/>
              <a:gd name="connsiteX136" fmla="*/ 132689 w 5282519"/>
              <a:gd name="connsiteY136" fmla="*/ 260350 h 6858000"/>
              <a:gd name="connsiteX137" fmla="*/ 149485 w 5282519"/>
              <a:gd name="connsiteY137" fmla="*/ 217487 h 6858000"/>
              <a:gd name="connsiteX138" fmla="*/ 166281 w 5282519"/>
              <a:gd name="connsiteY138" fmla="*/ 174625 h 6858000"/>
              <a:gd name="connsiteX139" fmla="*/ 176358 w 5282519"/>
              <a:gd name="connsiteY139" fmla="*/ 122237 h 6858000"/>
              <a:gd name="connsiteX140" fmla="*/ 184756 w 5282519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44095F-24B6-481B-BAB5-B8924E270A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75"/>
          <a:stretch/>
        </p:blipFill>
        <p:spPr bwMode="auto">
          <a:xfrm>
            <a:off x="6748516" y="10"/>
            <a:ext cx="5282519" cy="6857990"/>
          </a:xfrm>
          <a:custGeom>
            <a:avLst/>
            <a:gdLst/>
            <a:ahLst/>
            <a:cxnLst/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E375B86-AED9-4090-BEE8-0A1EE1E46592}"/>
              </a:ext>
            </a:extLst>
          </p:cNvPr>
          <p:cNvSpPr txBox="1">
            <a:spLocks/>
          </p:cNvSpPr>
          <p:nvPr/>
        </p:nvSpPr>
        <p:spPr>
          <a:xfrm>
            <a:off x="767664" y="798260"/>
            <a:ext cx="5875694" cy="1526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kern="1200" cap="all" spc="8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All about: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89AC17B-E6BA-4270-8C96-1A560C15A1EF}"/>
              </a:ext>
            </a:extLst>
          </p:cNvPr>
          <p:cNvSpPr txBox="1">
            <a:spLocks/>
          </p:cNvSpPr>
          <p:nvPr/>
        </p:nvSpPr>
        <p:spPr>
          <a:xfrm>
            <a:off x="1115593" y="4517430"/>
            <a:ext cx="4772252" cy="1526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kern="1200" cap="all" spc="8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Poet, writer, performer, filmmaker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1878440-C60B-47D6-B80C-52A5B720E1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90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221"/>
    </mc:Choice>
    <mc:Fallback>
      <p:transition spd="slow" advTm="252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74BD3A9-25D1-4691-BE05-149182EC4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3" name="Freeform 10">
            <a:extLst>
              <a:ext uri="{FF2B5EF4-FFF2-40B4-BE49-F238E27FC236}">
                <a16:creationId xmlns:a16="http://schemas.microsoft.com/office/drawing/2014/main" id="{8D49CF1A-01DD-4115-A6BB-CFA8F7045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A89B1-2346-44ED-88B5-8C7B0FA30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4" y="484631"/>
            <a:ext cx="6340519" cy="1638469"/>
          </a:xfrm>
        </p:spPr>
        <p:txBody>
          <a:bodyPr>
            <a:normAutofit/>
          </a:bodyPr>
          <a:lstStyle/>
          <a:p>
            <a:r>
              <a:rPr lang="en-US"/>
              <a:t>Early Life/bio: </a:t>
            </a:r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FDAFA16-9D2D-4BEC-89D0-B4EABEE9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0" name="Picture 2" descr="Conversations with Sherman Alexie">
            <a:extLst>
              <a:ext uri="{FF2B5EF4-FFF2-40B4-BE49-F238E27FC236}">
                <a16:creationId xmlns:a16="http://schemas.microsoft.com/office/drawing/2014/main" id="{DB998629-A890-4E73-A464-F6EA6602FB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97"/>
          <a:stretch/>
        </p:blipFill>
        <p:spPr bwMode="auto">
          <a:xfrm>
            <a:off x="8050787" y="1251589"/>
            <a:ext cx="3656581" cy="435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3FB5CC9-659E-4D20-9119-25C41E6FD9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7438125"/>
              </p:ext>
            </p:extLst>
          </p:nvPr>
        </p:nvGraphicFramePr>
        <p:xfrm>
          <a:off x="765051" y="1818671"/>
          <a:ext cx="6505544" cy="4693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FA7C2A3-B962-4B33-8C08-F1DEF3C84A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19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379"/>
    </mc:Choice>
    <mc:Fallback>
      <p:transition spd="slow" advTm="783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022C3B48-99E5-4B5C-8E49-15C2A9552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025C1-87FC-4450-A95E-89635B9ED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787" y="482321"/>
            <a:ext cx="3656581" cy="5571625"/>
          </a:xfrm>
        </p:spPr>
        <p:txBody>
          <a:bodyPr anchor="ctr">
            <a:normAutofit/>
          </a:bodyPr>
          <a:lstStyle/>
          <a:p>
            <a:r>
              <a:rPr lang="en-US"/>
              <a:t>Alexie’s major themes:</a:t>
            </a:r>
            <a:endParaRPr lang="en-US" dirty="0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C67B4E51-3288-4A1F-A92C-87C9401ED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D3E95A6B-F840-413C-9E78-C33C02FFA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8A0F1FF-64C0-43A6-BE7D-E7737A5B0B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1634173"/>
              </p:ext>
            </p:extLst>
          </p:nvPr>
        </p:nvGraphicFramePr>
        <p:xfrm>
          <a:off x="765175" y="481013"/>
          <a:ext cx="6305550" cy="557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CD633F2-7296-4A78-B273-BFBCD535B5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71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344"/>
    </mc:Choice>
    <mc:Fallback>
      <p:transition spd="slow" advTm="50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0" name="Rectangle 74">
            <a:extLst>
              <a:ext uri="{FF2B5EF4-FFF2-40B4-BE49-F238E27FC236}">
                <a16:creationId xmlns:a16="http://schemas.microsoft.com/office/drawing/2014/main" id="{7C615D28-8D37-47CB-9D5B-9ACFDA308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A80CFD-A949-4ED7-AB9D-D50168DFC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800" y="804335"/>
            <a:ext cx="5651500" cy="1681709"/>
          </a:xfrm>
        </p:spPr>
        <p:txBody>
          <a:bodyPr>
            <a:normAutofit/>
          </a:bodyPr>
          <a:lstStyle/>
          <a:p>
            <a:r>
              <a:rPr lang="en-US" dirty="0"/>
              <a:t>Popular books and films</a:t>
            </a:r>
          </a:p>
        </p:txBody>
      </p:sp>
      <p:sp>
        <p:nvSpPr>
          <p:cNvPr id="3081" name="Freeform: Shape 76">
            <a:extLst>
              <a:ext uri="{FF2B5EF4-FFF2-40B4-BE49-F238E27FC236}">
                <a16:creationId xmlns:a16="http://schemas.microsoft.com/office/drawing/2014/main" id="{41FDC264-1201-436C-919B-101837D60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72465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D62AB-613D-4E58-BD1D-C06B52316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07" y="2360010"/>
            <a:ext cx="5660164" cy="5068328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BOOKS: 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chemeClr val="tx1"/>
                </a:solidFill>
              </a:rPr>
              <a:t>The Absolutely True Diary of a Part- Time Indian (2007)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chemeClr val="tx1"/>
                </a:solidFill>
              </a:rPr>
              <a:t>The Lone Ranger and Tonto Fistfight in Heaven (1993)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chemeClr val="tx1"/>
                </a:solidFill>
              </a:rPr>
              <a:t>The Business of </a:t>
            </a:r>
            <a:r>
              <a:rPr lang="en-US" i="1" dirty="0" err="1">
                <a:solidFill>
                  <a:schemeClr val="tx1"/>
                </a:solidFill>
              </a:rPr>
              <a:t>Fancydancing</a:t>
            </a:r>
            <a:r>
              <a:rPr lang="en-US" i="1" dirty="0">
                <a:solidFill>
                  <a:schemeClr val="tx1"/>
                </a:solidFill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chemeClr val="tx1"/>
                </a:solidFill>
              </a:rPr>
              <a:t>Reservation Blues (1995)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chemeClr val="tx1"/>
                </a:solidFill>
              </a:rPr>
              <a:t>Indian Killer (1996)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chemeClr val="tx1"/>
                </a:solidFill>
              </a:rPr>
              <a:t>War Dances (2009)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FILMS: 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helped create </a:t>
            </a:r>
            <a:r>
              <a:rPr lang="en-US" i="1" dirty="0">
                <a:solidFill>
                  <a:schemeClr val="tx1"/>
                </a:solidFill>
              </a:rPr>
              <a:t>Smoke Signals</a:t>
            </a:r>
            <a:r>
              <a:rPr lang="en-US" dirty="0">
                <a:solidFill>
                  <a:schemeClr val="tx1"/>
                </a:solidFill>
              </a:rPr>
              <a:t>, the first all- Indian movie (1993)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Directed the movie for his book </a:t>
            </a:r>
            <a:r>
              <a:rPr lang="en-US" i="1" dirty="0">
                <a:solidFill>
                  <a:schemeClr val="tx1"/>
                </a:solidFill>
              </a:rPr>
              <a:t>The Business of Fancy- Dancing (</a:t>
            </a:r>
            <a:r>
              <a:rPr lang="en-US" dirty="0">
                <a:solidFill>
                  <a:schemeClr val="tx1"/>
                </a:solidFill>
              </a:rPr>
              <a:t>2002)</a:t>
            </a:r>
          </a:p>
        </p:txBody>
      </p:sp>
      <p:sp>
        <p:nvSpPr>
          <p:cNvPr id="3082" name="Freeform: Shape 78">
            <a:extLst>
              <a:ext uri="{FF2B5EF4-FFF2-40B4-BE49-F238E27FC236}">
                <a16:creationId xmlns:a16="http://schemas.microsoft.com/office/drawing/2014/main" id="{D6B215F4-747D-4CC6-A400-179A94AB8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9668" y="0"/>
            <a:ext cx="4232332" cy="3701000"/>
          </a:xfrm>
          <a:custGeom>
            <a:avLst/>
            <a:gdLst>
              <a:gd name="connsiteX0" fmla="*/ 319701 w 4232332"/>
              <a:gd name="connsiteY0" fmla="*/ 0 h 3701000"/>
              <a:gd name="connsiteX1" fmla="*/ 4232332 w 4232332"/>
              <a:gd name="connsiteY1" fmla="*/ 0 h 3701000"/>
              <a:gd name="connsiteX2" fmla="*/ 4232332 w 4232332"/>
              <a:gd name="connsiteY2" fmla="*/ 3034486 h 3701000"/>
              <a:gd name="connsiteX3" fmla="*/ 4230268 w 4232332"/>
              <a:gd name="connsiteY3" fmla="*/ 3035198 h 3701000"/>
              <a:gd name="connsiteX4" fmla="*/ 4185051 w 4232332"/>
              <a:gd name="connsiteY4" fmla="*/ 3049231 h 3701000"/>
              <a:gd name="connsiteX5" fmla="*/ 4136714 w 4232332"/>
              <a:gd name="connsiteY5" fmla="*/ 3061706 h 3701000"/>
              <a:gd name="connsiteX6" fmla="*/ 4089935 w 4232332"/>
              <a:gd name="connsiteY6" fmla="*/ 3074180 h 3701000"/>
              <a:gd name="connsiteX7" fmla="*/ 4043158 w 4232332"/>
              <a:gd name="connsiteY7" fmla="*/ 3088214 h 3701000"/>
              <a:gd name="connsiteX8" fmla="*/ 3997940 w 4232332"/>
              <a:gd name="connsiteY8" fmla="*/ 3103806 h 3701000"/>
              <a:gd name="connsiteX9" fmla="*/ 3955840 w 4232332"/>
              <a:gd name="connsiteY9" fmla="*/ 3122518 h 3701000"/>
              <a:gd name="connsiteX10" fmla="*/ 3916860 w 4232332"/>
              <a:gd name="connsiteY10" fmla="*/ 3144346 h 3701000"/>
              <a:gd name="connsiteX11" fmla="*/ 3882555 w 4232332"/>
              <a:gd name="connsiteY11" fmla="*/ 3172413 h 3701000"/>
              <a:gd name="connsiteX12" fmla="*/ 3846692 w 4232332"/>
              <a:gd name="connsiteY12" fmla="*/ 3203599 h 3701000"/>
              <a:gd name="connsiteX13" fmla="*/ 3815506 w 4232332"/>
              <a:gd name="connsiteY13" fmla="*/ 3239461 h 3701000"/>
              <a:gd name="connsiteX14" fmla="*/ 3785881 w 4232332"/>
              <a:gd name="connsiteY14" fmla="*/ 3276884 h 3701000"/>
              <a:gd name="connsiteX15" fmla="*/ 3756254 w 4232332"/>
              <a:gd name="connsiteY15" fmla="*/ 3315864 h 3701000"/>
              <a:gd name="connsiteX16" fmla="*/ 3726629 w 4232332"/>
              <a:gd name="connsiteY16" fmla="*/ 3354846 h 3701000"/>
              <a:gd name="connsiteX17" fmla="*/ 3697003 w 4232332"/>
              <a:gd name="connsiteY17" fmla="*/ 3392268 h 3701000"/>
              <a:gd name="connsiteX18" fmla="*/ 3664258 w 4232332"/>
              <a:gd name="connsiteY18" fmla="*/ 3428131 h 3701000"/>
              <a:gd name="connsiteX19" fmla="*/ 3631513 w 4232332"/>
              <a:gd name="connsiteY19" fmla="*/ 3459315 h 3701000"/>
              <a:gd name="connsiteX20" fmla="*/ 3594093 w 4232332"/>
              <a:gd name="connsiteY20" fmla="*/ 3485823 h 3701000"/>
              <a:gd name="connsiteX21" fmla="*/ 3555111 w 4232332"/>
              <a:gd name="connsiteY21" fmla="*/ 3506094 h 3701000"/>
              <a:gd name="connsiteX22" fmla="*/ 3508332 w 4232332"/>
              <a:gd name="connsiteY22" fmla="*/ 3520128 h 3701000"/>
              <a:gd name="connsiteX23" fmla="*/ 3459994 w 4232332"/>
              <a:gd name="connsiteY23" fmla="*/ 3526365 h 3701000"/>
              <a:gd name="connsiteX24" fmla="*/ 3410100 w 4232332"/>
              <a:gd name="connsiteY24" fmla="*/ 3527923 h 3701000"/>
              <a:gd name="connsiteX25" fmla="*/ 3357084 w 4232332"/>
              <a:gd name="connsiteY25" fmla="*/ 3523245 h 3701000"/>
              <a:gd name="connsiteX26" fmla="*/ 3304070 w 4232332"/>
              <a:gd name="connsiteY26" fmla="*/ 3517009 h 3701000"/>
              <a:gd name="connsiteX27" fmla="*/ 3251054 w 4232332"/>
              <a:gd name="connsiteY27" fmla="*/ 3509211 h 3701000"/>
              <a:gd name="connsiteX28" fmla="*/ 3198040 w 4232332"/>
              <a:gd name="connsiteY28" fmla="*/ 3502976 h 3701000"/>
              <a:gd name="connsiteX29" fmla="*/ 3145024 w 4232332"/>
              <a:gd name="connsiteY29" fmla="*/ 3499857 h 3701000"/>
              <a:gd name="connsiteX30" fmla="*/ 3093569 w 4232332"/>
              <a:gd name="connsiteY30" fmla="*/ 3499857 h 3701000"/>
              <a:gd name="connsiteX31" fmla="*/ 3045233 w 4232332"/>
              <a:gd name="connsiteY31" fmla="*/ 3506094 h 3701000"/>
              <a:gd name="connsiteX32" fmla="*/ 2995337 w 4232332"/>
              <a:gd name="connsiteY32" fmla="*/ 3518569 h 3701000"/>
              <a:gd name="connsiteX33" fmla="*/ 2950118 w 4232332"/>
              <a:gd name="connsiteY33" fmla="*/ 3537278 h 3701000"/>
              <a:gd name="connsiteX34" fmla="*/ 2903340 w 4232332"/>
              <a:gd name="connsiteY34" fmla="*/ 3562227 h 3701000"/>
              <a:gd name="connsiteX35" fmla="*/ 2856564 w 4232332"/>
              <a:gd name="connsiteY35" fmla="*/ 3587176 h 3701000"/>
              <a:gd name="connsiteX36" fmla="*/ 2809785 w 4232332"/>
              <a:gd name="connsiteY36" fmla="*/ 3615241 h 3701000"/>
              <a:gd name="connsiteX37" fmla="*/ 2764565 w 4232332"/>
              <a:gd name="connsiteY37" fmla="*/ 3641749 h 3701000"/>
              <a:gd name="connsiteX38" fmla="*/ 2716230 w 4232332"/>
              <a:gd name="connsiteY38" fmla="*/ 3665138 h 3701000"/>
              <a:gd name="connsiteX39" fmla="*/ 2669451 w 4232332"/>
              <a:gd name="connsiteY39" fmla="*/ 3683850 h 3701000"/>
              <a:gd name="connsiteX40" fmla="*/ 2621114 w 4232332"/>
              <a:gd name="connsiteY40" fmla="*/ 3696324 h 3701000"/>
              <a:gd name="connsiteX41" fmla="*/ 2571219 w 4232332"/>
              <a:gd name="connsiteY41" fmla="*/ 3701000 h 3701000"/>
              <a:gd name="connsiteX42" fmla="*/ 2521322 w 4232332"/>
              <a:gd name="connsiteY42" fmla="*/ 3696324 h 3701000"/>
              <a:gd name="connsiteX43" fmla="*/ 2472985 w 4232332"/>
              <a:gd name="connsiteY43" fmla="*/ 3683850 h 3701000"/>
              <a:gd name="connsiteX44" fmla="*/ 2426209 w 4232332"/>
              <a:gd name="connsiteY44" fmla="*/ 3665138 h 3701000"/>
              <a:gd name="connsiteX45" fmla="*/ 2377871 w 4232332"/>
              <a:gd name="connsiteY45" fmla="*/ 3641749 h 3701000"/>
              <a:gd name="connsiteX46" fmla="*/ 2332651 w 4232332"/>
              <a:gd name="connsiteY46" fmla="*/ 3615241 h 3701000"/>
              <a:gd name="connsiteX47" fmla="*/ 2285874 w 4232332"/>
              <a:gd name="connsiteY47" fmla="*/ 3587176 h 3701000"/>
              <a:gd name="connsiteX48" fmla="*/ 2239096 w 4232332"/>
              <a:gd name="connsiteY48" fmla="*/ 3562227 h 3701000"/>
              <a:gd name="connsiteX49" fmla="*/ 2192319 w 4232332"/>
              <a:gd name="connsiteY49" fmla="*/ 3537278 h 3701000"/>
              <a:gd name="connsiteX50" fmla="*/ 2145542 w 4232332"/>
              <a:gd name="connsiteY50" fmla="*/ 3518569 h 3701000"/>
              <a:gd name="connsiteX51" fmla="*/ 2097204 w 4232332"/>
              <a:gd name="connsiteY51" fmla="*/ 3506094 h 3701000"/>
              <a:gd name="connsiteX52" fmla="*/ 2048867 w 4232332"/>
              <a:gd name="connsiteY52" fmla="*/ 3499857 h 3701000"/>
              <a:gd name="connsiteX53" fmla="*/ 1997410 w 4232332"/>
              <a:gd name="connsiteY53" fmla="*/ 3499857 h 3701000"/>
              <a:gd name="connsiteX54" fmla="*/ 1944396 w 4232332"/>
              <a:gd name="connsiteY54" fmla="*/ 3502976 h 3701000"/>
              <a:gd name="connsiteX55" fmla="*/ 1891382 w 4232332"/>
              <a:gd name="connsiteY55" fmla="*/ 3509211 h 3701000"/>
              <a:gd name="connsiteX56" fmla="*/ 1838366 w 4232332"/>
              <a:gd name="connsiteY56" fmla="*/ 3517009 h 3701000"/>
              <a:gd name="connsiteX57" fmla="*/ 1785350 w 4232332"/>
              <a:gd name="connsiteY57" fmla="*/ 3523245 h 3701000"/>
              <a:gd name="connsiteX58" fmla="*/ 1732336 w 4232332"/>
              <a:gd name="connsiteY58" fmla="*/ 3527923 h 3701000"/>
              <a:gd name="connsiteX59" fmla="*/ 1682442 w 4232332"/>
              <a:gd name="connsiteY59" fmla="*/ 3526365 h 3701000"/>
              <a:gd name="connsiteX60" fmla="*/ 1634105 w 4232332"/>
              <a:gd name="connsiteY60" fmla="*/ 3520128 h 3701000"/>
              <a:gd name="connsiteX61" fmla="*/ 1587326 w 4232332"/>
              <a:gd name="connsiteY61" fmla="*/ 3506094 h 3701000"/>
              <a:gd name="connsiteX62" fmla="*/ 1548345 w 4232332"/>
              <a:gd name="connsiteY62" fmla="*/ 3485823 h 3701000"/>
              <a:gd name="connsiteX63" fmla="*/ 1510922 w 4232332"/>
              <a:gd name="connsiteY63" fmla="*/ 3459315 h 3701000"/>
              <a:gd name="connsiteX64" fmla="*/ 1478179 w 4232332"/>
              <a:gd name="connsiteY64" fmla="*/ 3428131 h 3701000"/>
              <a:gd name="connsiteX65" fmla="*/ 1445433 w 4232332"/>
              <a:gd name="connsiteY65" fmla="*/ 3392268 h 3701000"/>
              <a:gd name="connsiteX66" fmla="*/ 1415807 w 4232332"/>
              <a:gd name="connsiteY66" fmla="*/ 3354846 h 3701000"/>
              <a:gd name="connsiteX67" fmla="*/ 1386182 w 4232332"/>
              <a:gd name="connsiteY67" fmla="*/ 3315864 h 3701000"/>
              <a:gd name="connsiteX68" fmla="*/ 1356556 w 4232332"/>
              <a:gd name="connsiteY68" fmla="*/ 3276884 h 3701000"/>
              <a:gd name="connsiteX69" fmla="*/ 1326930 w 4232332"/>
              <a:gd name="connsiteY69" fmla="*/ 3239461 h 3701000"/>
              <a:gd name="connsiteX70" fmla="*/ 1295744 w 4232332"/>
              <a:gd name="connsiteY70" fmla="*/ 3203599 h 3701000"/>
              <a:gd name="connsiteX71" fmla="*/ 1259881 w 4232332"/>
              <a:gd name="connsiteY71" fmla="*/ 3172413 h 3701000"/>
              <a:gd name="connsiteX72" fmla="*/ 1225577 w 4232332"/>
              <a:gd name="connsiteY72" fmla="*/ 3144346 h 3701000"/>
              <a:gd name="connsiteX73" fmla="*/ 1186596 w 4232332"/>
              <a:gd name="connsiteY73" fmla="*/ 3122518 h 3701000"/>
              <a:gd name="connsiteX74" fmla="*/ 1144496 w 4232332"/>
              <a:gd name="connsiteY74" fmla="*/ 3103806 h 3701000"/>
              <a:gd name="connsiteX75" fmla="*/ 1099278 w 4232332"/>
              <a:gd name="connsiteY75" fmla="*/ 3088214 h 3701000"/>
              <a:gd name="connsiteX76" fmla="*/ 1052499 w 4232332"/>
              <a:gd name="connsiteY76" fmla="*/ 3074180 h 3701000"/>
              <a:gd name="connsiteX77" fmla="*/ 1005723 w 4232332"/>
              <a:gd name="connsiteY77" fmla="*/ 3061706 h 3701000"/>
              <a:gd name="connsiteX78" fmla="*/ 957386 w 4232332"/>
              <a:gd name="connsiteY78" fmla="*/ 3049231 h 3701000"/>
              <a:gd name="connsiteX79" fmla="*/ 912167 w 4232332"/>
              <a:gd name="connsiteY79" fmla="*/ 3035198 h 3701000"/>
              <a:gd name="connsiteX80" fmla="*/ 866948 w 4232332"/>
              <a:gd name="connsiteY80" fmla="*/ 3019606 h 3701000"/>
              <a:gd name="connsiteX81" fmla="*/ 824850 w 4232332"/>
              <a:gd name="connsiteY81" fmla="*/ 3000894 h 3701000"/>
              <a:gd name="connsiteX82" fmla="*/ 787426 w 4232332"/>
              <a:gd name="connsiteY82" fmla="*/ 2977505 h 3701000"/>
              <a:gd name="connsiteX83" fmla="*/ 753122 w 4232332"/>
              <a:gd name="connsiteY83" fmla="*/ 2949439 h 3701000"/>
              <a:gd name="connsiteX84" fmla="*/ 725057 w 4232332"/>
              <a:gd name="connsiteY84" fmla="*/ 2915136 h 3701000"/>
              <a:gd name="connsiteX85" fmla="*/ 701668 w 4232332"/>
              <a:gd name="connsiteY85" fmla="*/ 2877713 h 3701000"/>
              <a:gd name="connsiteX86" fmla="*/ 682956 w 4232332"/>
              <a:gd name="connsiteY86" fmla="*/ 2835613 h 3701000"/>
              <a:gd name="connsiteX87" fmla="*/ 667364 w 4232332"/>
              <a:gd name="connsiteY87" fmla="*/ 2790396 h 3701000"/>
              <a:gd name="connsiteX88" fmla="*/ 653331 w 4232332"/>
              <a:gd name="connsiteY88" fmla="*/ 2745177 h 3701000"/>
              <a:gd name="connsiteX89" fmla="*/ 640857 w 4232332"/>
              <a:gd name="connsiteY89" fmla="*/ 2696840 h 3701000"/>
              <a:gd name="connsiteX90" fmla="*/ 628382 w 4232332"/>
              <a:gd name="connsiteY90" fmla="*/ 2650063 h 3701000"/>
              <a:gd name="connsiteX91" fmla="*/ 614349 w 4232332"/>
              <a:gd name="connsiteY91" fmla="*/ 2603285 h 3701000"/>
              <a:gd name="connsiteX92" fmla="*/ 598756 w 4232332"/>
              <a:gd name="connsiteY92" fmla="*/ 2558065 h 3701000"/>
              <a:gd name="connsiteX93" fmla="*/ 580044 w 4232332"/>
              <a:gd name="connsiteY93" fmla="*/ 2515965 h 3701000"/>
              <a:gd name="connsiteX94" fmla="*/ 558214 w 4232332"/>
              <a:gd name="connsiteY94" fmla="*/ 2476984 h 3701000"/>
              <a:gd name="connsiteX95" fmla="*/ 530150 w 4232332"/>
              <a:gd name="connsiteY95" fmla="*/ 2442681 h 3701000"/>
              <a:gd name="connsiteX96" fmla="*/ 498963 w 4232332"/>
              <a:gd name="connsiteY96" fmla="*/ 2406817 h 3701000"/>
              <a:gd name="connsiteX97" fmla="*/ 463101 w 4232332"/>
              <a:gd name="connsiteY97" fmla="*/ 2375633 h 3701000"/>
              <a:gd name="connsiteX98" fmla="*/ 424118 w 4232332"/>
              <a:gd name="connsiteY98" fmla="*/ 2346007 h 3701000"/>
              <a:gd name="connsiteX99" fmla="*/ 385138 w 4232332"/>
              <a:gd name="connsiteY99" fmla="*/ 2316382 h 3701000"/>
              <a:gd name="connsiteX100" fmla="*/ 346157 w 4232332"/>
              <a:gd name="connsiteY100" fmla="*/ 2286756 h 3701000"/>
              <a:gd name="connsiteX101" fmla="*/ 308733 w 4232332"/>
              <a:gd name="connsiteY101" fmla="*/ 2257129 h 3701000"/>
              <a:gd name="connsiteX102" fmla="*/ 272871 w 4232332"/>
              <a:gd name="connsiteY102" fmla="*/ 2224386 h 3701000"/>
              <a:gd name="connsiteX103" fmla="*/ 241686 w 4232332"/>
              <a:gd name="connsiteY103" fmla="*/ 2191641 h 3701000"/>
              <a:gd name="connsiteX104" fmla="*/ 215179 w 4232332"/>
              <a:gd name="connsiteY104" fmla="*/ 2154219 h 3701000"/>
              <a:gd name="connsiteX105" fmla="*/ 194909 w 4232332"/>
              <a:gd name="connsiteY105" fmla="*/ 2115238 h 3701000"/>
              <a:gd name="connsiteX106" fmla="*/ 180876 w 4232332"/>
              <a:gd name="connsiteY106" fmla="*/ 2068461 h 3701000"/>
              <a:gd name="connsiteX107" fmla="*/ 174638 w 4232332"/>
              <a:gd name="connsiteY107" fmla="*/ 2020123 h 3701000"/>
              <a:gd name="connsiteX108" fmla="*/ 173078 w 4232332"/>
              <a:gd name="connsiteY108" fmla="*/ 1970225 h 3701000"/>
              <a:gd name="connsiteX109" fmla="*/ 177756 w 4232332"/>
              <a:gd name="connsiteY109" fmla="*/ 1917211 h 3701000"/>
              <a:gd name="connsiteX110" fmla="*/ 183993 w 4232332"/>
              <a:gd name="connsiteY110" fmla="*/ 1864197 h 3701000"/>
              <a:gd name="connsiteX111" fmla="*/ 191789 w 4232332"/>
              <a:gd name="connsiteY111" fmla="*/ 1811182 h 3701000"/>
              <a:gd name="connsiteX112" fmla="*/ 198027 w 4232332"/>
              <a:gd name="connsiteY112" fmla="*/ 1758167 h 3701000"/>
              <a:gd name="connsiteX113" fmla="*/ 201146 w 4232332"/>
              <a:gd name="connsiteY113" fmla="*/ 1705153 h 3701000"/>
              <a:gd name="connsiteX114" fmla="*/ 201146 w 4232332"/>
              <a:gd name="connsiteY114" fmla="*/ 1653697 h 3701000"/>
              <a:gd name="connsiteX115" fmla="*/ 194909 w 4232332"/>
              <a:gd name="connsiteY115" fmla="*/ 1605362 h 3701000"/>
              <a:gd name="connsiteX116" fmla="*/ 182434 w 4232332"/>
              <a:gd name="connsiteY116" fmla="*/ 1557024 h 3701000"/>
              <a:gd name="connsiteX117" fmla="*/ 163723 w 4232332"/>
              <a:gd name="connsiteY117" fmla="*/ 1511804 h 3701000"/>
              <a:gd name="connsiteX118" fmla="*/ 140335 w 4232332"/>
              <a:gd name="connsiteY118" fmla="*/ 1465027 h 3701000"/>
              <a:gd name="connsiteX119" fmla="*/ 113826 w 4232332"/>
              <a:gd name="connsiteY119" fmla="*/ 1418251 h 3701000"/>
              <a:gd name="connsiteX120" fmla="*/ 85761 w 4232332"/>
              <a:gd name="connsiteY120" fmla="*/ 1371472 h 3701000"/>
              <a:gd name="connsiteX121" fmla="*/ 59253 w 4232332"/>
              <a:gd name="connsiteY121" fmla="*/ 1326252 h 3701000"/>
              <a:gd name="connsiteX122" fmla="*/ 35863 w 4232332"/>
              <a:gd name="connsiteY122" fmla="*/ 1277917 h 3701000"/>
              <a:gd name="connsiteX123" fmla="*/ 17153 w 4232332"/>
              <a:gd name="connsiteY123" fmla="*/ 1231139 h 3701000"/>
              <a:gd name="connsiteX124" fmla="*/ 4679 w 4232332"/>
              <a:gd name="connsiteY124" fmla="*/ 1182801 h 3701000"/>
              <a:gd name="connsiteX125" fmla="*/ 0 w 4232332"/>
              <a:gd name="connsiteY125" fmla="*/ 1132905 h 3701000"/>
              <a:gd name="connsiteX126" fmla="*/ 4679 w 4232332"/>
              <a:gd name="connsiteY126" fmla="*/ 1083010 h 3701000"/>
              <a:gd name="connsiteX127" fmla="*/ 17153 w 4232332"/>
              <a:gd name="connsiteY127" fmla="*/ 1034673 h 3701000"/>
              <a:gd name="connsiteX128" fmla="*/ 35863 w 4232332"/>
              <a:gd name="connsiteY128" fmla="*/ 987895 h 3701000"/>
              <a:gd name="connsiteX129" fmla="*/ 59253 w 4232332"/>
              <a:gd name="connsiteY129" fmla="*/ 939559 h 3701000"/>
              <a:gd name="connsiteX130" fmla="*/ 85761 w 4232332"/>
              <a:gd name="connsiteY130" fmla="*/ 894339 h 3701000"/>
              <a:gd name="connsiteX131" fmla="*/ 113826 w 4232332"/>
              <a:gd name="connsiteY131" fmla="*/ 847563 h 3701000"/>
              <a:gd name="connsiteX132" fmla="*/ 140335 w 4232332"/>
              <a:gd name="connsiteY132" fmla="*/ 800784 h 3701000"/>
              <a:gd name="connsiteX133" fmla="*/ 163723 w 4232332"/>
              <a:gd name="connsiteY133" fmla="*/ 754007 h 3701000"/>
              <a:gd name="connsiteX134" fmla="*/ 182434 w 4232332"/>
              <a:gd name="connsiteY134" fmla="*/ 708787 h 3701000"/>
              <a:gd name="connsiteX135" fmla="*/ 194909 w 4232332"/>
              <a:gd name="connsiteY135" fmla="*/ 660451 h 3701000"/>
              <a:gd name="connsiteX136" fmla="*/ 201146 w 4232332"/>
              <a:gd name="connsiteY136" fmla="*/ 612115 h 3701000"/>
              <a:gd name="connsiteX137" fmla="*/ 201146 w 4232332"/>
              <a:gd name="connsiteY137" fmla="*/ 560659 h 3701000"/>
              <a:gd name="connsiteX138" fmla="*/ 198027 w 4232332"/>
              <a:gd name="connsiteY138" fmla="*/ 507644 h 3701000"/>
              <a:gd name="connsiteX139" fmla="*/ 191789 w 4232332"/>
              <a:gd name="connsiteY139" fmla="*/ 454630 h 3701000"/>
              <a:gd name="connsiteX140" fmla="*/ 183993 w 4232332"/>
              <a:gd name="connsiteY140" fmla="*/ 401614 h 3701000"/>
              <a:gd name="connsiteX141" fmla="*/ 177756 w 4232332"/>
              <a:gd name="connsiteY141" fmla="*/ 348600 h 3701000"/>
              <a:gd name="connsiteX142" fmla="*/ 173078 w 4232332"/>
              <a:gd name="connsiteY142" fmla="*/ 295586 h 3701000"/>
              <a:gd name="connsiteX143" fmla="*/ 174638 w 4232332"/>
              <a:gd name="connsiteY143" fmla="*/ 245689 h 3701000"/>
              <a:gd name="connsiteX144" fmla="*/ 180876 w 4232332"/>
              <a:gd name="connsiteY144" fmla="*/ 197353 h 3701000"/>
              <a:gd name="connsiteX145" fmla="*/ 194909 w 4232332"/>
              <a:gd name="connsiteY145" fmla="*/ 150574 h 3701000"/>
              <a:gd name="connsiteX146" fmla="*/ 215179 w 4232332"/>
              <a:gd name="connsiteY146" fmla="*/ 111594 h 3701000"/>
              <a:gd name="connsiteX147" fmla="*/ 241686 w 4232332"/>
              <a:gd name="connsiteY147" fmla="*/ 74171 h 3701000"/>
              <a:gd name="connsiteX148" fmla="*/ 272871 w 4232332"/>
              <a:gd name="connsiteY148" fmla="*/ 41427 h 3701000"/>
              <a:gd name="connsiteX149" fmla="*/ 308733 w 4232332"/>
              <a:gd name="connsiteY149" fmla="*/ 8683 h 370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4232332" h="3701000">
                <a:moveTo>
                  <a:pt x="319701" y="0"/>
                </a:moveTo>
                <a:lnTo>
                  <a:pt x="4232332" y="0"/>
                </a:lnTo>
                <a:lnTo>
                  <a:pt x="4232332" y="3034486"/>
                </a:lnTo>
                <a:lnTo>
                  <a:pt x="4230268" y="3035198"/>
                </a:lnTo>
                <a:lnTo>
                  <a:pt x="4185051" y="3049231"/>
                </a:lnTo>
                <a:lnTo>
                  <a:pt x="4136714" y="3061706"/>
                </a:lnTo>
                <a:lnTo>
                  <a:pt x="4089935" y="3074180"/>
                </a:lnTo>
                <a:lnTo>
                  <a:pt x="4043158" y="3088214"/>
                </a:lnTo>
                <a:lnTo>
                  <a:pt x="3997940" y="3103806"/>
                </a:lnTo>
                <a:lnTo>
                  <a:pt x="3955840" y="3122518"/>
                </a:lnTo>
                <a:lnTo>
                  <a:pt x="3916860" y="3144346"/>
                </a:lnTo>
                <a:lnTo>
                  <a:pt x="3882555" y="3172413"/>
                </a:lnTo>
                <a:lnTo>
                  <a:pt x="3846692" y="3203599"/>
                </a:lnTo>
                <a:lnTo>
                  <a:pt x="3815506" y="3239461"/>
                </a:lnTo>
                <a:lnTo>
                  <a:pt x="3785881" y="3276884"/>
                </a:lnTo>
                <a:lnTo>
                  <a:pt x="3756254" y="3315864"/>
                </a:lnTo>
                <a:lnTo>
                  <a:pt x="3726629" y="3354846"/>
                </a:lnTo>
                <a:lnTo>
                  <a:pt x="3697003" y="3392268"/>
                </a:lnTo>
                <a:lnTo>
                  <a:pt x="3664258" y="3428131"/>
                </a:lnTo>
                <a:lnTo>
                  <a:pt x="3631513" y="3459315"/>
                </a:lnTo>
                <a:lnTo>
                  <a:pt x="3594093" y="3485823"/>
                </a:lnTo>
                <a:lnTo>
                  <a:pt x="3555111" y="3506094"/>
                </a:lnTo>
                <a:lnTo>
                  <a:pt x="3508332" y="3520128"/>
                </a:lnTo>
                <a:lnTo>
                  <a:pt x="3459994" y="3526365"/>
                </a:lnTo>
                <a:lnTo>
                  <a:pt x="3410100" y="3527923"/>
                </a:lnTo>
                <a:lnTo>
                  <a:pt x="3357084" y="3523245"/>
                </a:lnTo>
                <a:lnTo>
                  <a:pt x="3304070" y="3517009"/>
                </a:lnTo>
                <a:lnTo>
                  <a:pt x="3251054" y="3509211"/>
                </a:lnTo>
                <a:lnTo>
                  <a:pt x="3198040" y="3502976"/>
                </a:lnTo>
                <a:lnTo>
                  <a:pt x="3145024" y="3499857"/>
                </a:lnTo>
                <a:lnTo>
                  <a:pt x="3093569" y="3499857"/>
                </a:lnTo>
                <a:lnTo>
                  <a:pt x="3045233" y="3506094"/>
                </a:lnTo>
                <a:lnTo>
                  <a:pt x="2995337" y="3518569"/>
                </a:lnTo>
                <a:lnTo>
                  <a:pt x="2950118" y="3537278"/>
                </a:lnTo>
                <a:lnTo>
                  <a:pt x="2903340" y="3562227"/>
                </a:lnTo>
                <a:lnTo>
                  <a:pt x="2856564" y="3587176"/>
                </a:lnTo>
                <a:lnTo>
                  <a:pt x="2809785" y="3615241"/>
                </a:lnTo>
                <a:lnTo>
                  <a:pt x="2764565" y="3641749"/>
                </a:lnTo>
                <a:lnTo>
                  <a:pt x="2716230" y="3665138"/>
                </a:lnTo>
                <a:lnTo>
                  <a:pt x="2669451" y="3683850"/>
                </a:lnTo>
                <a:lnTo>
                  <a:pt x="2621114" y="3696324"/>
                </a:lnTo>
                <a:lnTo>
                  <a:pt x="2571219" y="3701000"/>
                </a:lnTo>
                <a:lnTo>
                  <a:pt x="2521322" y="3696324"/>
                </a:lnTo>
                <a:lnTo>
                  <a:pt x="2472985" y="3683850"/>
                </a:lnTo>
                <a:lnTo>
                  <a:pt x="2426209" y="3665138"/>
                </a:lnTo>
                <a:lnTo>
                  <a:pt x="2377871" y="3641749"/>
                </a:lnTo>
                <a:lnTo>
                  <a:pt x="2332651" y="3615241"/>
                </a:lnTo>
                <a:lnTo>
                  <a:pt x="2285874" y="3587176"/>
                </a:lnTo>
                <a:lnTo>
                  <a:pt x="2239096" y="3562227"/>
                </a:lnTo>
                <a:lnTo>
                  <a:pt x="2192319" y="3537278"/>
                </a:lnTo>
                <a:lnTo>
                  <a:pt x="2145542" y="3518569"/>
                </a:lnTo>
                <a:lnTo>
                  <a:pt x="2097204" y="3506094"/>
                </a:lnTo>
                <a:lnTo>
                  <a:pt x="2048867" y="3499857"/>
                </a:lnTo>
                <a:lnTo>
                  <a:pt x="1997410" y="3499857"/>
                </a:lnTo>
                <a:lnTo>
                  <a:pt x="1944396" y="3502976"/>
                </a:lnTo>
                <a:lnTo>
                  <a:pt x="1891382" y="3509211"/>
                </a:lnTo>
                <a:lnTo>
                  <a:pt x="1838366" y="3517009"/>
                </a:lnTo>
                <a:lnTo>
                  <a:pt x="1785350" y="3523245"/>
                </a:lnTo>
                <a:lnTo>
                  <a:pt x="1732336" y="3527923"/>
                </a:lnTo>
                <a:lnTo>
                  <a:pt x="1682442" y="3526365"/>
                </a:lnTo>
                <a:lnTo>
                  <a:pt x="1634105" y="3520128"/>
                </a:lnTo>
                <a:lnTo>
                  <a:pt x="1587326" y="3506094"/>
                </a:lnTo>
                <a:lnTo>
                  <a:pt x="1548345" y="3485823"/>
                </a:lnTo>
                <a:lnTo>
                  <a:pt x="1510922" y="3459315"/>
                </a:lnTo>
                <a:lnTo>
                  <a:pt x="1478179" y="3428131"/>
                </a:lnTo>
                <a:lnTo>
                  <a:pt x="1445433" y="3392268"/>
                </a:lnTo>
                <a:lnTo>
                  <a:pt x="1415807" y="3354846"/>
                </a:lnTo>
                <a:lnTo>
                  <a:pt x="1386182" y="3315864"/>
                </a:lnTo>
                <a:lnTo>
                  <a:pt x="1356556" y="3276884"/>
                </a:lnTo>
                <a:lnTo>
                  <a:pt x="1326930" y="3239461"/>
                </a:lnTo>
                <a:lnTo>
                  <a:pt x="1295744" y="3203599"/>
                </a:lnTo>
                <a:lnTo>
                  <a:pt x="1259881" y="3172413"/>
                </a:lnTo>
                <a:lnTo>
                  <a:pt x="1225577" y="3144346"/>
                </a:lnTo>
                <a:lnTo>
                  <a:pt x="1186596" y="3122518"/>
                </a:lnTo>
                <a:lnTo>
                  <a:pt x="1144496" y="3103806"/>
                </a:lnTo>
                <a:lnTo>
                  <a:pt x="1099278" y="3088214"/>
                </a:lnTo>
                <a:lnTo>
                  <a:pt x="1052499" y="3074180"/>
                </a:lnTo>
                <a:lnTo>
                  <a:pt x="1005723" y="3061706"/>
                </a:lnTo>
                <a:lnTo>
                  <a:pt x="957386" y="3049231"/>
                </a:lnTo>
                <a:lnTo>
                  <a:pt x="912167" y="3035198"/>
                </a:lnTo>
                <a:lnTo>
                  <a:pt x="866948" y="3019606"/>
                </a:lnTo>
                <a:lnTo>
                  <a:pt x="824850" y="3000894"/>
                </a:lnTo>
                <a:lnTo>
                  <a:pt x="787426" y="2977505"/>
                </a:lnTo>
                <a:lnTo>
                  <a:pt x="753122" y="2949439"/>
                </a:lnTo>
                <a:lnTo>
                  <a:pt x="725057" y="2915136"/>
                </a:lnTo>
                <a:lnTo>
                  <a:pt x="701668" y="2877713"/>
                </a:lnTo>
                <a:lnTo>
                  <a:pt x="682956" y="2835613"/>
                </a:lnTo>
                <a:lnTo>
                  <a:pt x="667364" y="2790396"/>
                </a:lnTo>
                <a:lnTo>
                  <a:pt x="653331" y="2745177"/>
                </a:lnTo>
                <a:lnTo>
                  <a:pt x="640857" y="2696840"/>
                </a:lnTo>
                <a:lnTo>
                  <a:pt x="628382" y="2650063"/>
                </a:lnTo>
                <a:lnTo>
                  <a:pt x="614349" y="2603285"/>
                </a:lnTo>
                <a:lnTo>
                  <a:pt x="598756" y="2558065"/>
                </a:lnTo>
                <a:lnTo>
                  <a:pt x="580044" y="2515965"/>
                </a:lnTo>
                <a:lnTo>
                  <a:pt x="558214" y="2476984"/>
                </a:lnTo>
                <a:lnTo>
                  <a:pt x="530150" y="2442681"/>
                </a:lnTo>
                <a:lnTo>
                  <a:pt x="498963" y="2406817"/>
                </a:lnTo>
                <a:lnTo>
                  <a:pt x="463101" y="2375633"/>
                </a:lnTo>
                <a:lnTo>
                  <a:pt x="424118" y="2346007"/>
                </a:lnTo>
                <a:lnTo>
                  <a:pt x="385138" y="2316382"/>
                </a:lnTo>
                <a:lnTo>
                  <a:pt x="346157" y="2286756"/>
                </a:lnTo>
                <a:lnTo>
                  <a:pt x="308733" y="2257129"/>
                </a:lnTo>
                <a:lnTo>
                  <a:pt x="272871" y="2224386"/>
                </a:lnTo>
                <a:lnTo>
                  <a:pt x="241686" y="2191641"/>
                </a:lnTo>
                <a:lnTo>
                  <a:pt x="215179" y="2154219"/>
                </a:lnTo>
                <a:lnTo>
                  <a:pt x="194909" y="2115238"/>
                </a:lnTo>
                <a:lnTo>
                  <a:pt x="180876" y="2068461"/>
                </a:lnTo>
                <a:lnTo>
                  <a:pt x="174638" y="2020123"/>
                </a:lnTo>
                <a:lnTo>
                  <a:pt x="173078" y="1970225"/>
                </a:lnTo>
                <a:lnTo>
                  <a:pt x="177756" y="1917211"/>
                </a:lnTo>
                <a:lnTo>
                  <a:pt x="183993" y="1864197"/>
                </a:lnTo>
                <a:lnTo>
                  <a:pt x="191789" y="1811182"/>
                </a:lnTo>
                <a:lnTo>
                  <a:pt x="198027" y="1758167"/>
                </a:lnTo>
                <a:lnTo>
                  <a:pt x="201146" y="1705153"/>
                </a:lnTo>
                <a:lnTo>
                  <a:pt x="201146" y="1653697"/>
                </a:lnTo>
                <a:lnTo>
                  <a:pt x="194909" y="1605362"/>
                </a:lnTo>
                <a:lnTo>
                  <a:pt x="182434" y="1557024"/>
                </a:lnTo>
                <a:lnTo>
                  <a:pt x="163723" y="1511804"/>
                </a:lnTo>
                <a:lnTo>
                  <a:pt x="140335" y="1465027"/>
                </a:lnTo>
                <a:lnTo>
                  <a:pt x="113826" y="1418251"/>
                </a:lnTo>
                <a:lnTo>
                  <a:pt x="85761" y="1371472"/>
                </a:lnTo>
                <a:lnTo>
                  <a:pt x="59253" y="1326252"/>
                </a:lnTo>
                <a:lnTo>
                  <a:pt x="35863" y="1277917"/>
                </a:lnTo>
                <a:lnTo>
                  <a:pt x="17153" y="1231139"/>
                </a:lnTo>
                <a:lnTo>
                  <a:pt x="4679" y="1182801"/>
                </a:lnTo>
                <a:lnTo>
                  <a:pt x="0" y="1132905"/>
                </a:lnTo>
                <a:lnTo>
                  <a:pt x="4679" y="1083010"/>
                </a:lnTo>
                <a:lnTo>
                  <a:pt x="17153" y="1034673"/>
                </a:lnTo>
                <a:lnTo>
                  <a:pt x="35863" y="987895"/>
                </a:lnTo>
                <a:lnTo>
                  <a:pt x="59253" y="939559"/>
                </a:lnTo>
                <a:lnTo>
                  <a:pt x="85761" y="894339"/>
                </a:lnTo>
                <a:lnTo>
                  <a:pt x="113826" y="847563"/>
                </a:lnTo>
                <a:lnTo>
                  <a:pt x="140335" y="800784"/>
                </a:lnTo>
                <a:lnTo>
                  <a:pt x="163723" y="754007"/>
                </a:lnTo>
                <a:lnTo>
                  <a:pt x="182434" y="708787"/>
                </a:lnTo>
                <a:lnTo>
                  <a:pt x="194909" y="660451"/>
                </a:lnTo>
                <a:lnTo>
                  <a:pt x="201146" y="612115"/>
                </a:lnTo>
                <a:lnTo>
                  <a:pt x="201146" y="560659"/>
                </a:lnTo>
                <a:lnTo>
                  <a:pt x="198027" y="507644"/>
                </a:lnTo>
                <a:lnTo>
                  <a:pt x="191789" y="454630"/>
                </a:lnTo>
                <a:lnTo>
                  <a:pt x="183993" y="401614"/>
                </a:lnTo>
                <a:lnTo>
                  <a:pt x="177756" y="348600"/>
                </a:lnTo>
                <a:lnTo>
                  <a:pt x="173078" y="295586"/>
                </a:lnTo>
                <a:lnTo>
                  <a:pt x="174638" y="245689"/>
                </a:lnTo>
                <a:lnTo>
                  <a:pt x="180876" y="197353"/>
                </a:lnTo>
                <a:lnTo>
                  <a:pt x="194909" y="150574"/>
                </a:lnTo>
                <a:lnTo>
                  <a:pt x="215179" y="111594"/>
                </a:lnTo>
                <a:lnTo>
                  <a:pt x="241686" y="74171"/>
                </a:lnTo>
                <a:lnTo>
                  <a:pt x="272871" y="41427"/>
                </a:lnTo>
                <a:lnTo>
                  <a:pt x="308733" y="868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C336FE1A-0BAD-4B17-A0E2-47F328026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5116" y="0"/>
            <a:ext cx="4116885" cy="3585722"/>
          </a:xfrm>
          <a:custGeom>
            <a:avLst/>
            <a:gdLst>
              <a:gd name="connsiteX0" fmla="*/ 371204 w 4116885"/>
              <a:gd name="connsiteY0" fmla="*/ 0 h 3585722"/>
              <a:gd name="connsiteX1" fmla="*/ 4116885 w 4116885"/>
              <a:gd name="connsiteY1" fmla="*/ 0 h 3585722"/>
              <a:gd name="connsiteX2" fmla="*/ 4116885 w 4116885"/>
              <a:gd name="connsiteY2" fmla="*/ 2920084 h 3585722"/>
              <a:gd name="connsiteX3" fmla="*/ 4083518 w 4116885"/>
              <a:gd name="connsiteY3" fmla="*/ 2934914 h 3585722"/>
              <a:gd name="connsiteX4" fmla="*/ 4040331 w 4116885"/>
              <a:gd name="connsiteY4" fmla="*/ 2949806 h 3585722"/>
              <a:gd name="connsiteX5" fmla="*/ 3997143 w 4116885"/>
              <a:gd name="connsiteY5" fmla="*/ 2963209 h 3585722"/>
              <a:gd name="connsiteX6" fmla="*/ 3950976 w 4116885"/>
              <a:gd name="connsiteY6" fmla="*/ 2975125 h 3585722"/>
              <a:gd name="connsiteX7" fmla="*/ 3906298 w 4116885"/>
              <a:gd name="connsiteY7" fmla="*/ 2987039 h 3585722"/>
              <a:gd name="connsiteX8" fmla="*/ 3861622 w 4116885"/>
              <a:gd name="connsiteY8" fmla="*/ 3000442 h 3585722"/>
              <a:gd name="connsiteX9" fmla="*/ 3818433 w 4116885"/>
              <a:gd name="connsiteY9" fmla="*/ 3015336 h 3585722"/>
              <a:gd name="connsiteX10" fmla="*/ 3778225 w 4116885"/>
              <a:gd name="connsiteY10" fmla="*/ 3033207 h 3585722"/>
              <a:gd name="connsiteX11" fmla="*/ 3740994 w 4116885"/>
              <a:gd name="connsiteY11" fmla="*/ 3054056 h 3585722"/>
              <a:gd name="connsiteX12" fmla="*/ 3708230 w 4116885"/>
              <a:gd name="connsiteY12" fmla="*/ 3080861 h 3585722"/>
              <a:gd name="connsiteX13" fmla="*/ 3673977 w 4116885"/>
              <a:gd name="connsiteY13" fmla="*/ 3110649 h 3585722"/>
              <a:gd name="connsiteX14" fmla="*/ 3644190 w 4116885"/>
              <a:gd name="connsiteY14" fmla="*/ 3144902 h 3585722"/>
              <a:gd name="connsiteX15" fmla="*/ 3615895 w 4116885"/>
              <a:gd name="connsiteY15" fmla="*/ 3180643 h 3585722"/>
              <a:gd name="connsiteX16" fmla="*/ 3587600 w 4116885"/>
              <a:gd name="connsiteY16" fmla="*/ 3217874 h 3585722"/>
              <a:gd name="connsiteX17" fmla="*/ 3559305 w 4116885"/>
              <a:gd name="connsiteY17" fmla="*/ 3255107 h 3585722"/>
              <a:gd name="connsiteX18" fmla="*/ 3531009 w 4116885"/>
              <a:gd name="connsiteY18" fmla="*/ 3290849 h 3585722"/>
              <a:gd name="connsiteX19" fmla="*/ 3499734 w 4116885"/>
              <a:gd name="connsiteY19" fmla="*/ 3325101 h 3585722"/>
              <a:gd name="connsiteX20" fmla="*/ 3468459 w 4116885"/>
              <a:gd name="connsiteY20" fmla="*/ 3354887 h 3585722"/>
              <a:gd name="connsiteX21" fmla="*/ 3432719 w 4116885"/>
              <a:gd name="connsiteY21" fmla="*/ 3380204 h 3585722"/>
              <a:gd name="connsiteX22" fmla="*/ 3395487 w 4116885"/>
              <a:gd name="connsiteY22" fmla="*/ 3399565 h 3585722"/>
              <a:gd name="connsiteX23" fmla="*/ 3350809 w 4116885"/>
              <a:gd name="connsiteY23" fmla="*/ 3412968 h 3585722"/>
              <a:gd name="connsiteX24" fmla="*/ 3304642 w 4116885"/>
              <a:gd name="connsiteY24" fmla="*/ 3418925 h 3585722"/>
              <a:gd name="connsiteX25" fmla="*/ 3256988 w 4116885"/>
              <a:gd name="connsiteY25" fmla="*/ 3420415 h 3585722"/>
              <a:gd name="connsiteX26" fmla="*/ 3206353 w 4116885"/>
              <a:gd name="connsiteY26" fmla="*/ 3415946 h 3585722"/>
              <a:gd name="connsiteX27" fmla="*/ 3155719 w 4116885"/>
              <a:gd name="connsiteY27" fmla="*/ 3409991 h 3585722"/>
              <a:gd name="connsiteX28" fmla="*/ 3105083 w 4116885"/>
              <a:gd name="connsiteY28" fmla="*/ 3402543 h 3585722"/>
              <a:gd name="connsiteX29" fmla="*/ 3054450 w 4116885"/>
              <a:gd name="connsiteY29" fmla="*/ 3396587 h 3585722"/>
              <a:gd name="connsiteX30" fmla="*/ 3003814 w 4116885"/>
              <a:gd name="connsiteY30" fmla="*/ 3393607 h 3585722"/>
              <a:gd name="connsiteX31" fmla="*/ 2954669 w 4116885"/>
              <a:gd name="connsiteY31" fmla="*/ 3393607 h 3585722"/>
              <a:gd name="connsiteX32" fmla="*/ 2908503 w 4116885"/>
              <a:gd name="connsiteY32" fmla="*/ 3399565 h 3585722"/>
              <a:gd name="connsiteX33" fmla="*/ 2860847 w 4116885"/>
              <a:gd name="connsiteY33" fmla="*/ 3411479 h 3585722"/>
              <a:gd name="connsiteX34" fmla="*/ 2817659 w 4116885"/>
              <a:gd name="connsiteY34" fmla="*/ 3429350 h 3585722"/>
              <a:gd name="connsiteX35" fmla="*/ 2772981 w 4116885"/>
              <a:gd name="connsiteY35" fmla="*/ 3453178 h 3585722"/>
              <a:gd name="connsiteX36" fmla="*/ 2728305 w 4116885"/>
              <a:gd name="connsiteY36" fmla="*/ 3477008 h 3585722"/>
              <a:gd name="connsiteX37" fmla="*/ 2683627 w 4116885"/>
              <a:gd name="connsiteY37" fmla="*/ 3503814 h 3585722"/>
              <a:gd name="connsiteX38" fmla="*/ 2640437 w 4116885"/>
              <a:gd name="connsiteY38" fmla="*/ 3529131 h 3585722"/>
              <a:gd name="connsiteX39" fmla="*/ 2594272 w 4116885"/>
              <a:gd name="connsiteY39" fmla="*/ 3551469 h 3585722"/>
              <a:gd name="connsiteX40" fmla="*/ 2549594 w 4116885"/>
              <a:gd name="connsiteY40" fmla="*/ 3569341 h 3585722"/>
              <a:gd name="connsiteX41" fmla="*/ 2503426 w 4116885"/>
              <a:gd name="connsiteY41" fmla="*/ 3581255 h 3585722"/>
              <a:gd name="connsiteX42" fmla="*/ 2455772 w 4116885"/>
              <a:gd name="connsiteY42" fmla="*/ 3585722 h 3585722"/>
              <a:gd name="connsiteX43" fmla="*/ 2408116 w 4116885"/>
              <a:gd name="connsiteY43" fmla="*/ 3581255 h 3585722"/>
              <a:gd name="connsiteX44" fmla="*/ 2361949 w 4116885"/>
              <a:gd name="connsiteY44" fmla="*/ 3569341 h 3585722"/>
              <a:gd name="connsiteX45" fmla="*/ 2317272 w 4116885"/>
              <a:gd name="connsiteY45" fmla="*/ 3551469 h 3585722"/>
              <a:gd name="connsiteX46" fmla="*/ 2271105 w 4116885"/>
              <a:gd name="connsiteY46" fmla="*/ 3529131 h 3585722"/>
              <a:gd name="connsiteX47" fmla="*/ 2227917 w 4116885"/>
              <a:gd name="connsiteY47" fmla="*/ 3503814 h 3585722"/>
              <a:gd name="connsiteX48" fmla="*/ 2183239 w 4116885"/>
              <a:gd name="connsiteY48" fmla="*/ 3477008 h 3585722"/>
              <a:gd name="connsiteX49" fmla="*/ 2138561 w 4116885"/>
              <a:gd name="connsiteY49" fmla="*/ 3453178 h 3585722"/>
              <a:gd name="connsiteX50" fmla="*/ 2093885 w 4116885"/>
              <a:gd name="connsiteY50" fmla="*/ 3429350 h 3585722"/>
              <a:gd name="connsiteX51" fmla="*/ 2049208 w 4116885"/>
              <a:gd name="connsiteY51" fmla="*/ 3411479 h 3585722"/>
              <a:gd name="connsiteX52" fmla="*/ 2003041 w 4116885"/>
              <a:gd name="connsiteY52" fmla="*/ 3399565 h 3585722"/>
              <a:gd name="connsiteX53" fmla="*/ 1956874 w 4116885"/>
              <a:gd name="connsiteY53" fmla="*/ 3393607 h 3585722"/>
              <a:gd name="connsiteX54" fmla="*/ 1907728 w 4116885"/>
              <a:gd name="connsiteY54" fmla="*/ 3393607 h 3585722"/>
              <a:gd name="connsiteX55" fmla="*/ 1857094 w 4116885"/>
              <a:gd name="connsiteY55" fmla="*/ 3396587 h 3585722"/>
              <a:gd name="connsiteX56" fmla="*/ 1806460 w 4116885"/>
              <a:gd name="connsiteY56" fmla="*/ 3402543 h 3585722"/>
              <a:gd name="connsiteX57" fmla="*/ 1755825 w 4116885"/>
              <a:gd name="connsiteY57" fmla="*/ 3409991 h 3585722"/>
              <a:gd name="connsiteX58" fmla="*/ 1705189 w 4116885"/>
              <a:gd name="connsiteY58" fmla="*/ 3415946 h 3585722"/>
              <a:gd name="connsiteX59" fmla="*/ 1654555 w 4116885"/>
              <a:gd name="connsiteY59" fmla="*/ 3420415 h 3585722"/>
              <a:gd name="connsiteX60" fmla="*/ 1606901 w 4116885"/>
              <a:gd name="connsiteY60" fmla="*/ 3418925 h 3585722"/>
              <a:gd name="connsiteX61" fmla="*/ 1560733 w 4116885"/>
              <a:gd name="connsiteY61" fmla="*/ 3412968 h 3585722"/>
              <a:gd name="connsiteX62" fmla="*/ 1516055 w 4116885"/>
              <a:gd name="connsiteY62" fmla="*/ 3399565 h 3585722"/>
              <a:gd name="connsiteX63" fmla="*/ 1478825 w 4116885"/>
              <a:gd name="connsiteY63" fmla="*/ 3380204 h 3585722"/>
              <a:gd name="connsiteX64" fmla="*/ 1443081 w 4116885"/>
              <a:gd name="connsiteY64" fmla="*/ 3354887 h 3585722"/>
              <a:gd name="connsiteX65" fmla="*/ 1411808 w 4116885"/>
              <a:gd name="connsiteY65" fmla="*/ 3325101 h 3585722"/>
              <a:gd name="connsiteX66" fmla="*/ 1380533 w 4116885"/>
              <a:gd name="connsiteY66" fmla="*/ 3290849 h 3585722"/>
              <a:gd name="connsiteX67" fmla="*/ 1352239 w 4116885"/>
              <a:gd name="connsiteY67" fmla="*/ 3255107 h 3585722"/>
              <a:gd name="connsiteX68" fmla="*/ 1323942 w 4116885"/>
              <a:gd name="connsiteY68" fmla="*/ 3217874 h 3585722"/>
              <a:gd name="connsiteX69" fmla="*/ 1295647 w 4116885"/>
              <a:gd name="connsiteY69" fmla="*/ 3180643 h 3585722"/>
              <a:gd name="connsiteX70" fmla="*/ 1267352 w 4116885"/>
              <a:gd name="connsiteY70" fmla="*/ 3144902 h 3585722"/>
              <a:gd name="connsiteX71" fmla="*/ 1237566 w 4116885"/>
              <a:gd name="connsiteY71" fmla="*/ 3110649 h 3585722"/>
              <a:gd name="connsiteX72" fmla="*/ 1203314 w 4116885"/>
              <a:gd name="connsiteY72" fmla="*/ 3080861 h 3585722"/>
              <a:gd name="connsiteX73" fmla="*/ 1170550 w 4116885"/>
              <a:gd name="connsiteY73" fmla="*/ 3054056 h 3585722"/>
              <a:gd name="connsiteX74" fmla="*/ 1133319 w 4116885"/>
              <a:gd name="connsiteY74" fmla="*/ 3033207 h 3585722"/>
              <a:gd name="connsiteX75" fmla="*/ 1093109 w 4116885"/>
              <a:gd name="connsiteY75" fmla="*/ 3015336 h 3585722"/>
              <a:gd name="connsiteX76" fmla="*/ 1049921 w 4116885"/>
              <a:gd name="connsiteY76" fmla="*/ 3000442 h 3585722"/>
              <a:gd name="connsiteX77" fmla="*/ 1005242 w 4116885"/>
              <a:gd name="connsiteY77" fmla="*/ 2987039 h 3585722"/>
              <a:gd name="connsiteX78" fmla="*/ 960566 w 4116885"/>
              <a:gd name="connsiteY78" fmla="*/ 2975125 h 3585722"/>
              <a:gd name="connsiteX79" fmla="*/ 914400 w 4116885"/>
              <a:gd name="connsiteY79" fmla="*/ 2963209 h 3585722"/>
              <a:gd name="connsiteX80" fmla="*/ 871211 w 4116885"/>
              <a:gd name="connsiteY80" fmla="*/ 2949806 h 3585722"/>
              <a:gd name="connsiteX81" fmla="*/ 828022 w 4116885"/>
              <a:gd name="connsiteY81" fmla="*/ 2934914 h 3585722"/>
              <a:gd name="connsiteX82" fmla="*/ 787813 w 4116885"/>
              <a:gd name="connsiteY82" fmla="*/ 2917043 h 3585722"/>
              <a:gd name="connsiteX83" fmla="*/ 752072 w 4116885"/>
              <a:gd name="connsiteY83" fmla="*/ 2894704 h 3585722"/>
              <a:gd name="connsiteX84" fmla="*/ 719306 w 4116885"/>
              <a:gd name="connsiteY84" fmla="*/ 2867898 h 3585722"/>
              <a:gd name="connsiteX85" fmla="*/ 692502 w 4116885"/>
              <a:gd name="connsiteY85" fmla="*/ 2835134 h 3585722"/>
              <a:gd name="connsiteX86" fmla="*/ 670163 w 4116885"/>
              <a:gd name="connsiteY86" fmla="*/ 2799391 h 3585722"/>
              <a:gd name="connsiteX87" fmla="*/ 652291 w 4116885"/>
              <a:gd name="connsiteY87" fmla="*/ 2759180 h 3585722"/>
              <a:gd name="connsiteX88" fmla="*/ 637399 w 4116885"/>
              <a:gd name="connsiteY88" fmla="*/ 2715993 h 3585722"/>
              <a:gd name="connsiteX89" fmla="*/ 623997 w 4116885"/>
              <a:gd name="connsiteY89" fmla="*/ 2672804 h 3585722"/>
              <a:gd name="connsiteX90" fmla="*/ 612083 w 4116885"/>
              <a:gd name="connsiteY90" fmla="*/ 2626638 h 3585722"/>
              <a:gd name="connsiteX91" fmla="*/ 600169 w 4116885"/>
              <a:gd name="connsiteY91" fmla="*/ 2581960 h 3585722"/>
              <a:gd name="connsiteX92" fmla="*/ 586764 w 4116885"/>
              <a:gd name="connsiteY92" fmla="*/ 2537281 h 3585722"/>
              <a:gd name="connsiteX93" fmla="*/ 571872 w 4116885"/>
              <a:gd name="connsiteY93" fmla="*/ 2494092 h 3585722"/>
              <a:gd name="connsiteX94" fmla="*/ 554000 w 4116885"/>
              <a:gd name="connsiteY94" fmla="*/ 2453882 h 3585722"/>
              <a:gd name="connsiteX95" fmla="*/ 533152 w 4116885"/>
              <a:gd name="connsiteY95" fmla="*/ 2416651 h 3585722"/>
              <a:gd name="connsiteX96" fmla="*/ 506346 w 4116885"/>
              <a:gd name="connsiteY96" fmla="*/ 2383887 h 3585722"/>
              <a:gd name="connsiteX97" fmla="*/ 476561 w 4116885"/>
              <a:gd name="connsiteY97" fmla="*/ 2349633 h 3585722"/>
              <a:gd name="connsiteX98" fmla="*/ 442308 w 4116885"/>
              <a:gd name="connsiteY98" fmla="*/ 2319849 h 3585722"/>
              <a:gd name="connsiteX99" fmla="*/ 405075 w 4116885"/>
              <a:gd name="connsiteY99" fmla="*/ 2291554 h 3585722"/>
              <a:gd name="connsiteX100" fmla="*/ 367844 w 4116885"/>
              <a:gd name="connsiteY100" fmla="*/ 2263257 h 3585722"/>
              <a:gd name="connsiteX101" fmla="*/ 330615 w 4116885"/>
              <a:gd name="connsiteY101" fmla="*/ 2234962 h 3585722"/>
              <a:gd name="connsiteX102" fmla="*/ 294872 w 4116885"/>
              <a:gd name="connsiteY102" fmla="*/ 2206664 h 3585722"/>
              <a:gd name="connsiteX103" fmla="*/ 260619 w 4116885"/>
              <a:gd name="connsiteY103" fmla="*/ 2175390 h 3585722"/>
              <a:gd name="connsiteX104" fmla="*/ 230835 w 4116885"/>
              <a:gd name="connsiteY104" fmla="*/ 2144116 h 3585722"/>
              <a:gd name="connsiteX105" fmla="*/ 205519 w 4116885"/>
              <a:gd name="connsiteY105" fmla="*/ 2108372 h 3585722"/>
              <a:gd name="connsiteX106" fmla="*/ 186158 w 4116885"/>
              <a:gd name="connsiteY106" fmla="*/ 2071141 h 3585722"/>
              <a:gd name="connsiteX107" fmla="*/ 172755 w 4116885"/>
              <a:gd name="connsiteY107" fmla="*/ 2026465 h 3585722"/>
              <a:gd name="connsiteX108" fmla="*/ 166797 w 4116885"/>
              <a:gd name="connsiteY108" fmla="*/ 1980297 h 3585722"/>
              <a:gd name="connsiteX109" fmla="*/ 165306 w 4116885"/>
              <a:gd name="connsiteY109" fmla="*/ 1932640 h 3585722"/>
              <a:gd name="connsiteX110" fmla="*/ 169775 w 4116885"/>
              <a:gd name="connsiteY110" fmla="*/ 1882006 h 3585722"/>
              <a:gd name="connsiteX111" fmla="*/ 175733 w 4116885"/>
              <a:gd name="connsiteY111" fmla="*/ 1831370 h 3585722"/>
              <a:gd name="connsiteX112" fmla="*/ 183178 w 4116885"/>
              <a:gd name="connsiteY112" fmla="*/ 1780735 h 3585722"/>
              <a:gd name="connsiteX113" fmla="*/ 189136 w 4116885"/>
              <a:gd name="connsiteY113" fmla="*/ 1730101 h 3585722"/>
              <a:gd name="connsiteX114" fmla="*/ 192116 w 4116885"/>
              <a:gd name="connsiteY114" fmla="*/ 1679466 h 3585722"/>
              <a:gd name="connsiteX115" fmla="*/ 192116 w 4116885"/>
              <a:gd name="connsiteY115" fmla="*/ 1630319 h 3585722"/>
              <a:gd name="connsiteX116" fmla="*/ 186158 w 4116885"/>
              <a:gd name="connsiteY116" fmla="*/ 1584152 h 3585722"/>
              <a:gd name="connsiteX117" fmla="*/ 174244 w 4116885"/>
              <a:gd name="connsiteY117" fmla="*/ 1537986 h 3585722"/>
              <a:gd name="connsiteX118" fmla="*/ 156372 w 4116885"/>
              <a:gd name="connsiteY118" fmla="*/ 1494795 h 3585722"/>
              <a:gd name="connsiteX119" fmla="*/ 134033 w 4116885"/>
              <a:gd name="connsiteY119" fmla="*/ 1450119 h 3585722"/>
              <a:gd name="connsiteX120" fmla="*/ 108716 w 4116885"/>
              <a:gd name="connsiteY120" fmla="*/ 1405442 h 3585722"/>
              <a:gd name="connsiteX121" fmla="*/ 81910 w 4116885"/>
              <a:gd name="connsiteY121" fmla="*/ 1360762 h 3585722"/>
              <a:gd name="connsiteX122" fmla="*/ 56594 w 4116885"/>
              <a:gd name="connsiteY122" fmla="*/ 1317574 h 3585722"/>
              <a:gd name="connsiteX123" fmla="*/ 34253 w 4116885"/>
              <a:gd name="connsiteY123" fmla="*/ 1271407 h 3585722"/>
              <a:gd name="connsiteX124" fmla="*/ 16383 w 4116885"/>
              <a:gd name="connsiteY124" fmla="*/ 1226729 h 3585722"/>
              <a:gd name="connsiteX125" fmla="*/ 4469 w 4116885"/>
              <a:gd name="connsiteY125" fmla="*/ 1180561 h 3585722"/>
              <a:gd name="connsiteX126" fmla="*/ 0 w 4116885"/>
              <a:gd name="connsiteY126" fmla="*/ 1132905 h 3585722"/>
              <a:gd name="connsiteX127" fmla="*/ 4469 w 4116885"/>
              <a:gd name="connsiteY127" fmla="*/ 1085249 h 3585722"/>
              <a:gd name="connsiteX128" fmla="*/ 16383 w 4116885"/>
              <a:gd name="connsiteY128" fmla="*/ 1039083 h 3585722"/>
              <a:gd name="connsiteX129" fmla="*/ 34253 w 4116885"/>
              <a:gd name="connsiteY129" fmla="*/ 994403 h 3585722"/>
              <a:gd name="connsiteX130" fmla="*/ 56594 w 4116885"/>
              <a:gd name="connsiteY130" fmla="*/ 948238 h 3585722"/>
              <a:gd name="connsiteX131" fmla="*/ 81910 w 4116885"/>
              <a:gd name="connsiteY131" fmla="*/ 905048 h 3585722"/>
              <a:gd name="connsiteX132" fmla="*/ 108716 w 4116885"/>
              <a:gd name="connsiteY132" fmla="*/ 860370 h 3585722"/>
              <a:gd name="connsiteX133" fmla="*/ 134033 w 4116885"/>
              <a:gd name="connsiteY133" fmla="*/ 815693 h 3585722"/>
              <a:gd name="connsiteX134" fmla="*/ 156372 w 4116885"/>
              <a:gd name="connsiteY134" fmla="*/ 771015 h 3585722"/>
              <a:gd name="connsiteX135" fmla="*/ 174244 w 4116885"/>
              <a:gd name="connsiteY135" fmla="*/ 727825 h 3585722"/>
              <a:gd name="connsiteX136" fmla="*/ 186158 w 4116885"/>
              <a:gd name="connsiteY136" fmla="*/ 681658 h 3585722"/>
              <a:gd name="connsiteX137" fmla="*/ 192116 w 4116885"/>
              <a:gd name="connsiteY137" fmla="*/ 635491 h 3585722"/>
              <a:gd name="connsiteX138" fmla="*/ 192116 w 4116885"/>
              <a:gd name="connsiteY138" fmla="*/ 586346 h 3585722"/>
              <a:gd name="connsiteX139" fmla="*/ 189136 w 4116885"/>
              <a:gd name="connsiteY139" fmla="*/ 535711 h 3585722"/>
              <a:gd name="connsiteX140" fmla="*/ 183178 w 4116885"/>
              <a:gd name="connsiteY140" fmla="*/ 485075 h 3585722"/>
              <a:gd name="connsiteX141" fmla="*/ 175733 w 4116885"/>
              <a:gd name="connsiteY141" fmla="*/ 434440 h 3585722"/>
              <a:gd name="connsiteX142" fmla="*/ 169775 w 4116885"/>
              <a:gd name="connsiteY142" fmla="*/ 383806 h 3585722"/>
              <a:gd name="connsiteX143" fmla="*/ 165306 w 4116885"/>
              <a:gd name="connsiteY143" fmla="*/ 333172 h 3585722"/>
              <a:gd name="connsiteX144" fmla="*/ 166797 w 4116885"/>
              <a:gd name="connsiteY144" fmla="*/ 285515 h 3585722"/>
              <a:gd name="connsiteX145" fmla="*/ 172755 w 4116885"/>
              <a:gd name="connsiteY145" fmla="*/ 239348 h 3585722"/>
              <a:gd name="connsiteX146" fmla="*/ 186158 w 4116885"/>
              <a:gd name="connsiteY146" fmla="*/ 194669 h 3585722"/>
              <a:gd name="connsiteX147" fmla="*/ 205519 w 4116885"/>
              <a:gd name="connsiteY147" fmla="*/ 157438 h 3585722"/>
              <a:gd name="connsiteX148" fmla="*/ 230835 w 4116885"/>
              <a:gd name="connsiteY148" fmla="*/ 121696 h 3585722"/>
              <a:gd name="connsiteX149" fmla="*/ 260619 w 4116885"/>
              <a:gd name="connsiteY149" fmla="*/ 90421 h 3585722"/>
              <a:gd name="connsiteX150" fmla="*/ 294872 w 4116885"/>
              <a:gd name="connsiteY150" fmla="*/ 59147 h 3585722"/>
              <a:gd name="connsiteX151" fmla="*/ 330615 w 4116885"/>
              <a:gd name="connsiteY151" fmla="*/ 30850 h 3585722"/>
              <a:gd name="connsiteX152" fmla="*/ 367844 w 4116885"/>
              <a:gd name="connsiteY152" fmla="*/ 2553 h 358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4116885" h="3585722">
                <a:moveTo>
                  <a:pt x="371204" y="0"/>
                </a:moveTo>
                <a:lnTo>
                  <a:pt x="4116885" y="0"/>
                </a:lnTo>
                <a:lnTo>
                  <a:pt x="4116885" y="2920084"/>
                </a:lnTo>
                <a:lnTo>
                  <a:pt x="4083518" y="2934914"/>
                </a:lnTo>
                <a:lnTo>
                  <a:pt x="4040331" y="2949806"/>
                </a:lnTo>
                <a:lnTo>
                  <a:pt x="3997143" y="2963209"/>
                </a:lnTo>
                <a:lnTo>
                  <a:pt x="3950976" y="2975125"/>
                </a:lnTo>
                <a:lnTo>
                  <a:pt x="3906298" y="2987039"/>
                </a:lnTo>
                <a:lnTo>
                  <a:pt x="3861622" y="3000442"/>
                </a:lnTo>
                <a:lnTo>
                  <a:pt x="3818433" y="3015336"/>
                </a:lnTo>
                <a:lnTo>
                  <a:pt x="3778225" y="3033207"/>
                </a:lnTo>
                <a:lnTo>
                  <a:pt x="3740994" y="3054056"/>
                </a:lnTo>
                <a:lnTo>
                  <a:pt x="3708230" y="3080861"/>
                </a:lnTo>
                <a:lnTo>
                  <a:pt x="3673977" y="3110649"/>
                </a:lnTo>
                <a:lnTo>
                  <a:pt x="3644190" y="3144902"/>
                </a:lnTo>
                <a:lnTo>
                  <a:pt x="3615895" y="3180643"/>
                </a:lnTo>
                <a:lnTo>
                  <a:pt x="3587600" y="3217874"/>
                </a:lnTo>
                <a:lnTo>
                  <a:pt x="3559305" y="3255107"/>
                </a:lnTo>
                <a:lnTo>
                  <a:pt x="3531009" y="3290849"/>
                </a:lnTo>
                <a:lnTo>
                  <a:pt x="3499734" y="3325101"/>
                </a:lnTo>
                <a:lnTo>
                  <a:pt x="3468459" y="3354887"/>
                </a:lnTo>
                <a:lnTo>
                  <a:pt x="3432719" y="3380204"/>
                </a:lnTo>
                <a:lnTo>
                  <a:pt x="3395487" y="3399565"/>
                </a:lnTo>
                <a:lnTo>
                  <a:pt x="3350809" y="3412968"/>
                </a:lnTo>
                <a:lnTo>
                  <a:pt x="3304642" y="3418925"/>
                </a:lnTo>
                <a:lnTo>
                  <a:pt x="3256988" y="3420415"/>
                </a:lnTo>
                <a:lnTo>
                  <a:pt x="3206353" y="3415946"/>
                </a:lnTo>
                <a:lnTo>
                  <a:pt x="3155719" y="3409991"/>
                </a:lnTo>
                <a:lnTo>
                  <a:pt x="3105083" y="3402543"/>
                </a:lnTo>
                <a:lnTo>
                  <a:pt x="3054450" y="3396587"/>
                </a:lnTo>
                <a:lnTo>
                  <a:pt x="3003814" y="3393607"/>
                </a:lnTo>
                <a:lnTo>
                  <a:pt x="2954669" y="3393607"/>
                </a:lnTo>
                <a:lnTo>
                  <a:pt x="2908503" y="3399565"/>
                </a:lnTo>
                <a:lnTo>
                  <a:pt x="2860847" y="3411479"/>
                </a:lnTo>
                <a:lnTo>
                  <a:pt x="2817659" y="3429350"/>
                </a:lnTo>
                <a:lnTo>
                  <a:pt x="2772981" y="3453178"/>
                </a:lnTo>
                <a:lnTo>
                  <a:pt x="2728305" y="3477008"/>
                </a:lnTo>
                <a:lnTo>
                  <a:pt x="2683627" y="3503814"/>
                </a:lnTo>
                <a:lnTo>
                  <a:pt x="2640437" y="3529131"/>
                </a:lnTo>
                <a:lnTo>
                  <a:pt x="2594272" y="3551469"/>
                </a:lnTo>
                <a:lnTo>
                  <a:pt x="2549594" y="3569341"/>
                </a:lnTo>
                <a:lnTo>
                  <a:pt x="2503426" y="3581255"/>
                </a:lnTo>
                <a:lnTo>
                  <a:pt x="2455772" y="3585722"/>
                </a:lnTo>
                <a:lnTo>
                  <a:pt x="2408116" y="3581255"/>
                </a:lnTo>
                <a:lnTo>
                  <a:pt x="2361949" y="3569341"/>
                </a:lnTo>
                <a:lnTo>
                  <a:pt x="2317272" y="3551469"/>
                </a:lnTo>
                <a:lnTo>
                  <a:pt x="2271105" y="3529131"/>
                </a:lnTo>
                <a:lnTo>
                  <a:pt x="2227917" y="3503814"/>
                </a:lnTo>
                <a:lnTo>
                  <a:pt x="2183239" y="3477008"/>
                </a:lnTo>
                <a:lnTo>
                  <a:pt x="2138561" y="3453178"/>
                </a:lnTo>
                <a:lnTo>
                  <a:pt x="2093885" y="3429350"/>
                </a:lnTo>
                <a:lnTo>
                  <a:pt x="2049208" y="3411479"/>
                </a:lnTo>
                <a:lnTo>
                  <a:pt x="2003041" y="3399565"/>
                </a:lnTo>
                <a:lnTo>
                  <a:pt x="1956874" y="3393607"/>
                </a:lnTo>
                <a:lnTo>
                  <a:pt x="1907728" y="3393607"/>
                </a:lnTo>
                <a:lnTo>
                  <a:pt x="1857094" y="3396587"/>
                </a:lnTo>
                <a:lnTo>
                  <a:pt x="1806460" y="3402543"/>
                </a:lnTo>
                <a:lnTo>
                  <a:pt x="1755825" y="3409991"/>
                </a:lnTo>
                <a:lnTo>
                  <a:pt x="1705189" y="3415946"/>
                </a:lnTo>
                <a:lnTo>
                  <a:pt x="1654555" y="3420415"/>
                </a:lnTo>
                <a:lnTo>
                  <a:pt x="1606901" y="3418925"/>
                </a:lnTo>
                <a:lnTo>
                  <a:pt x="1560733" y="3412968"/>
                </a:lnTo>
                <a:lnTo>
                  <a:pt x="1516055" y="3399565"/>
                </a:lnTo>
                <a:lnTo>
                  <a:pt x="1478825" y="3380204"/>
                </a:lnTo>
                <a:lnTo>
                  <a:pt x="1443081" y="3354887"/>
                </a:lnTo>
                <a:lnTo>
                  <a:pt x="1411808" y="3325101"/>
                </a:lnTo>
                <a:lnTo>
                  <a:pt x="1380533" y="3290849"/>
                </a:lnTo>
                <a:lnTo>
                  <a:pt x="1352239" y="3255107"/>
                </a:lnTo>
                <a:lnTo>
                  <a:pt x="1323942" y="3217874"/>
                </a:lnTo>
                <a:lnTo>
                  <a:pt x="1295647" y="3180643"/>
                </a:lnTo>
                <a:lnTo>
                  <a:pt x="1267352" y="3144902"/>
                </a:lnTo>
                <a:lnTo>
                  <a:pt x="1237566" y="3110649"/>
                </a:lnTo>
                <a:lnTo>
                  <a:pt x="1203314" y="3080861"/>
                </a:lnTo>
                <a:lnTo>
                  <a:pt x="1170550" y="3054056"/>
                </a:lnTo>
                <a:lnTo>
                  <a:pt x="1133319" y="3033207"/>
                </a:lnTo>
                <a:lnTo>
                  <a:pt x="1093109" y="3015336"/>
                </a:lnTo>
                <a:lnTo>
                  <a:pt x="1049921" y="3000442"/>
                </a:lnTo>
                <a:lnTo>
                  <a:pt x="1005242" y="2987039"/>
                </a:lnTo>
                <a:lnTo>
                  <a:pt x="960566" y="2975125"/>
                </a:lnTo>
                <a:lnTo>
                  <a:pt x="914400" y="2963209"/>
                </a:lnTo>
                <a:lnTo>
                  <a:pt x="871211" y="2949806"/>
                </a:lnTo>
                <a:lnTo>
                  <a:pt x="828022" y="2934914"/>
                </a:lnTo>
                <a:lnTo>
                  <a:pt x="787813" y="2917043"/>
                </a:lnTo>
                <a:lnTo>
                  <a:pt x="752072" y="2894704"/>
                </a:lnTo>
                <a:lnTo>
                  <a:pt x="719306" y="2867898"/>
                </a:lnTo>
                <a:lnTo>
                  <a:pt x="692502" y="2835134"/>
                </a:lnTo>
                <a:lnTo>
                  <a:pt x="670163" y="2799391"/>
                </a:lnTo>
                <a:lnTo>
                  <a:pt x="652291" y="2759180"/>
                </a:lnTo>
                <a:lnTo>
                  <a:pt x="637399" y="2715993"/>
                </a:lnTo>
                <a:lnTo>
                  <a:pt x="623997" y="2672804"/>
                </a:lnTo>
                <a:lnTo>
                  <a:pt x="612083" y="2626638"/>
                </a:lnTo>
                <a:lnTo>
                  <a:pt x="600169" y="2581960"/>
                </a:lnTo>
                <a:lnTo>
                  <a:pt x="586764" y="2537281"/>
                </a:lnTo>
                <a:lnTo>
                  <a:pt x="571872" y="2494092"/>
                </a:lnTo>
                <a:lnTo>
                  <a:pt x="554000" y="2453882"/>
                </a:lnTo>
                <a:lnTo>
                  <a:pt x="533152" y="2416651"/>
                </a:lnTo>
                <a:lnTo>
                  <a:pt x="506346" y="2383887"/>
                </a:lnTo>
                <a:lnTo>
                  <a:pt x="476561" y="2349633"/>
                </a:lnTo>
                <a:lnTo>
                  <a:pt x="442308" y="2319849"/>
                </a:lnTo>
                <a:lnTo>
                  <a:pt x="405075" y="2291554"/>
                </a:lnTo>
                <a:lnTo>
                  <a:pt x="367844" y="2263257"/>
                </a:lnTo>
                <a:lnTo>
                  <a:pt x="330615" y="2234962"/>
                </a:lnTo>
                <a:lnTo>
                  <a:pt x="294872" y="2206664"/>
                </a:lnTo>
                <a:lnTo>
                  <a:pt x="260619" y="2175390"/>
                </a:lnTo>
                <a:lnTo>
                  <a:pt x="230835" y="2144116"/>
                </a:lnTo>
                <a:lnTo>
                  <a:pt x="205519" y="2108372"/>
                </a:lnTo>
                <a:lnTo>
                  <a:pt x="186158" y="2071141"/>
                </a:lnTo>
                <a:lnTo>
                  <a:pt x="172755" y="2026465"/>
                </a:lnTo>
                <a:lnTo>
                  <a:pt x="166797" y="1980297"/>
                </a:lnTo>
                <a:lnTo>
                  <a:pt x="165306" y="1932640"/>
                </a:lnTo>
                <a:lnTo>
                  <a:pt x="169775" y="1882006"/>
                </a:lnTo>
                <a:lnTo>
                  <a:pt x="175733" y="1831370"/>
                </a:lnTo>
                <a:lnTo>
                  <a:pt x="183178" y="1780735"/>
                </a:lnTo>
                <a:lnTo>
                  <a:pt x="189136" y="1730101"/>
                </a:lnTo>
                <a:lnTo>
                  <a:pt x="192116" y="1679466"/>
                </a:lnTo>
                <a:lnTo>
                  <a:pt x="192116" y="1630319"/>
                </a:lnTo>
                <a:lnTo>
                  <a:pt x="186158" y="1584152"/>
                </a:lnTo>
                <a:lnTo>
                  <a:pt x="174244" y="1537986"/>
                </a:lnTo>
                <a:lnTo>
                  <a:pt x="156372" y="1494795"/>
                </a:lnTo>
                <a:lnTo>
                  <a:pt x="134033" y="1450119"/>
                </a:lnTo>
                <a:lnTo>
                  <a:pt x="108716" y="1405442"/>
                </a:lnTo>
                <a:lnTo>
                  <a:pt x="81910" y="1360762"/>
                </a:lnTo>
                <a:lnTo>
                  <a:pt x="56594" y="1317574"/>
                </a:lnTo>
                <a:lnTo>
                  <a:pt x="34253" y="1271407"/>
                </a:lnTo>
                <a:lnTo>
                  <a:pt x="16383" y="1226729"/>
                </a:lnTo>
                <a:lnTo>
                  <a:pt x="4469" y="1180561"/>
                </a:lnTo>
                <a:lnTo>
                  <a:pt x="0" y="1132905"/>
                </a:lnTo>
                <a:lnTo>
                  <a:pt x="4469" y="1085249"/>
                </a:lnTo>
                <a:lnTo>
                  <a:pt x="16383" y="1039083"/>
                </a:lnTo>
                <a:lnTo>
                  <a:pt x="34253" y="994403"/>
                </a:lnTo>
                <a:lnTo>
                  <a:pt x="56594" y="948238"/>
                </a:lnTo>
                <a:lnTo>
                  <a:pt x="81910" y="905048"/>
                </a:lnTo>
                <a:lnTo>
                  <a:pt x="108716" y="860370"/>
                </a:lnTo>
                <a:lnTo>
                  <a:pt x="134033" y="815693"/>
                </a:lnTo>
                <a:lnTo>
                  <a:pt x="156372" y="771015"/>
                </a:lnTo>
                <a:lnTo>
                  <a:pt x="174244" y="727825"/>
                </a:lnTo>
                <a:lnTo>
                  <a:pt x="186158" y="681658"/>
                </a:lnTo>
                <a:lnTo>
                  <a:pt x="192116" y="635491"/>
                </a:lnTo>
                <a:lnTo>
                  <a:pt x="192116" y="586346"/>
                </a:lnTo>
                <a:lnTo>
                  <a:pt x="189136" y="535711"/>
                </a:lnTo>
                <a:lnTo>
                  <a:pt x="183178" y="485075"/>
                </a:lnTo>
                <a:lnTo>
                  <a:pt x="175733" y="434440"/>
                </a:lnTo>
                <a:lnTo>
                  <a:pt x="169775" y="383806"/>
                </a:lnTo>
                <a:lnTo>
                  <a:pt x="165306" y="333172"/>
                </a:lnTo>
                <a:lnTo>
                  <a:pt x="166797" y="285515"/>
                </a:lnTo>
                <a:lnTo>
                  <a:pt x="172755" y="239348"/>
                </a:lnTo>
                <a:lnTo>
                  <a:pt x="186158" y="194669"/>
                </a:lnTo>
                <a:lnTo>
                  <a:pt x="205519" y="157438"/>
                </a:lnTo>
                <a:lnTo>
                  <a:pt x="230835" y="121696"/>
                </a:lnTo>
                <a:lnTo>
                  <a:pt x="260619" y="90421"/>
                </a:lnTo>
                <a:lnTo>
                  <a:pt x="294872" y="59147"/>
                </a:lnTo>
                <a:lnTo>
                  <a:pt x="330615" y="30850"/>
                </a:lnTo>
                <a:lnTo>
                  <a:pt x="367844" y="25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E6184F2-C0F3-44A3-ACB9-973F7AD05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21105" y="248259"/>
            <a:ext cx="1532966" cy="233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9563FBA8-D302-415D-ACB8-C0406838D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3688" y="2584797"/>
            <a:ext cx="3261712" cy="3257750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4AF41C3-8948-4210-91C5-1285DC5E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3605" y="2694563"/>
            <a:ext cx="3041878" cy="3038218"/>
          </a:xfrm>
          <a:custGeom>
            <a:avLst/>
            <a:gdLst>
              <a:gd name="connsiteX0" fmla="*/ 1418354 w 2836707"/>
              <a:gd name="connsiteY0" fmla="*/ 0 h 2833294"/>
              <a:gd name="connsiteX1" fmla="*/ 1445877 w 2836707"/>
              <a:gd name="connsiteY1" fmla="*/ 2580 h 2833294"/>
              <a:gd name="connsiteX2" fmla="*/ 1472542 w 2836707"/>
              <a:gd name="connsiteY2" fmla="*/ 9461 h 2833294"/>
              <a:gd name="connsiteX3" fmla="*/ 1498346 w 2836707"/>
              <a:gd name="connsiteY3" fmla="*/ 19783 h 2833294"/>
              <a:gd name="connsiteX4" fmla="*/ 1525009 w 2836707"/>
              <a:gd name="connsiteY4" fmla="*/ 32685 h 2833294"/>
              <a:gd name="connsiteX5" fmla="*/ 1549954 w 2836707"/>
              <a:gd name="connsiteY5" fmla="*/ 47308 h 2833294"/>
              <a:gd name="connsiteX6" fmla="*/ 1575758 w 2836707"/>
              <a:gd name="connsiteY6" fmla="*/ 62790 h 2833294"/>
              <a:gd name="connsiteX7" fmla="*/ 1601561 w 2836707"/>
              <a:gd name="connsiteY7" fmla="*/ 76552 h 2833294"/>
              <a:gd name="connsiteX8" fmla="*/ 1627365 w 2836707"/>
              <a:gd name="connsiteY8" fmla="*/ 90315 h 2833294"/>
              <a:gd name="connsiteX9" fmla="*/ 1652309 w 2836707"/>
              <a:gd name="connsiteY9" fmla="*/ 100636 h 2833294"/>
              <a:gd name="connsiteX10" fmla="*/ 1679833 w 2836707"/>
              <a:gd name="connsiteY10" fmla="*/ 107517 h 2833294"/>
              <a:gd name="connsiteX11" fmla="*/ 1706497 w 2836707"/>
              <a:gd name="connsiteY11" fmla="*/ 110958 h 2833294"/>
              <a:gd name="connsiteX12" fmla="*/ 1734881 w 2836707"/>
              <a:gd name="connsiteY12" fmla="*/ 110958 h 2833294"/>
              <a:gd name="connsiteX13" fmla="*/ 1764126 w 2836707"/>
              <a:gd name="connsiteY13" fmla="*/ 109238 h 2833294"/>
              <a:gd name="connsiteX14" fmla="*/ 1793370 w 2836707"/>
              <a:gd name="connsiteY14" fmla="*/ 105797 h 2833294"/>
              <a:gd name="connsiteX15" fmla="*/ 1822615 w 2836707"/>
              <a:gd name="connsiteY15" fmla="*/ 101497 h 2833294"/>
              <a:gd name="connsiteX16" fmla="*/ 1851859 w 2836707"/>
              <a:gd name="connsiteY16" fmla="*/ 98056 h 2833294"/>
              <a:gd name="connsiteX17" fmla="*/ 1881104 w 2836707"/>
              <a:gd name="connsiteY17" fmla="*/ 95475 h 2833294"/>
              <a:gd name="connsiteX18" fmla="*/ 1908627 w 2836707"/>
              <a:gd name="connsiteY18" fmla="*/ 96335 h 2833294"/>
              <a:gd name="connsiteX19" fmla="*/ 1935291 w 2836707"/>
              <a:gd name="connsiteY19" fmla="*/ 99776 h 2833294"/>
              <a:gd name="connsiteX20" fmla="*/ 1961095 w 2836707"/>
              <a:gd name="connsiteY20" fmla="*/ 107517 h 2833294"/>
              <a:gd name="connsiteX21" fmla="*/ 1982599 w 2836707"/>
              <a:gd name="connsiteY21" fmla="*/ 118699 h 2833294"/>
              <a:gd name="connsiteX22" fmla="*/ 2003241 w 2836707"/>
              <a:gd name="connsiteY22" fmla="*/ 133322 h 2833294"/>
              <a:gd name="connsiteX23" fmla="*/ 2021304 w 2836707"/>
              <a:gd name="connsiteY23" fmla="*/ 150524 h 2833294"/>
              <a:gd name="connsiteX24" fmla="*/ 2039367 w 2836707"/>
              <a:gd name="connsiteY24" fmla="*/ 170307 h 2833294"/>
              <a:gd name="connsiteX25" fmla="*/ 2055710 w 2836707"/>
              <a:gd name="connsiteY25" fmla="*/ 190950 h 2833294"/>
              <a:gd name="connsiteX26" fmla="*/ 2072052 w 2836707"/>
              <a:gd name="connsiteY26" fmla="*/ 212454 h 2833294"/>
              <a:gd name="connsiteX27" fmla="*/ 2088394 w 2836707"/>
              <a:gd name="connsiteY27" fmla="*/ 233957 h 2833294"/>
              <a:gd name="connsiteX28" fmla="*/ 2104736 w 2836707"/>
              <a:gd name="connsiteY28" fmla="*/ 254601 h 2833294"/>
              <a:gd name="connsiteX29" fmla="*/ 2121940 w 2836707"/>
              <a:gd name="connsiteY29" fmla="*/ 274384 h 2833294"/>
              <a:gd name="connsiteX30" fmla="*/ 2141723 w 2836707"/>
              <a:gd name="connsiteY30" fmla="*/ 291587 h 2833294"/>
              <a:gd name="connsiteX31" fmla="*/ 2160646 w 2836707"/>
              <a:gd name="connsiteY31" fmla="*/ 307070 h 2833294"/>
              <a:gd name="connsiteX32" fmla="*/ 2182149 w 2836707"/>
              <a:gd name="connsiteY32" fmla="*/ 319111 h 2833294"/>
              <a:gd name="connsiteX33" fmla="*/ 2205372 w 2836707"/>
              <a:gd name="connsiteY33" fmla="*/ 329433 h 2833294"/>
              <a:gd name="connsiteX34" fmla="*/ 2230316 w 2836707"/>
              <a:gd name="connsiteY34" fmla="*/ 338034 h 2833294"/>
              <a:gd name="connsiteX35" fmla="*/ 2256119 w 2836707"/>
              <a:gd name="connsiteY35" fmla="*/ 345775 h 2833294"/>
              <a:gd name="connsiteX36" fmla="*/ 2281923 w 2836707"/>
              <a:gd name="connsiteY36" fmla="*/ 352656 h 2833294"/>
              <a:gd name="connsiteX37" fmla="*/ 2308587 w 2836707"/>
              <a:gd name="connsiteY37" fmla="*/ 359538 h 2833294"/>
              <a:gd name="connsiteX38" fmla="*/ 2333531 w 2836707"/>
              <a:gd name="connsiteY38" fmla="*/ 367279 h 2833294"/>
              <a:gd name="connsiteX39" fmla="*/ 2358474 w 2836707"/>
              <a:gd name="connsiteY39" fmla="*/ 375880 h 2833294"/>
              <a:gd name="connsiteX40" fmla="*/ 2381698 w 2836707"/>
              <a:gd name="connsiteY40" fmla="*/ 386202 h 2833294"/>
              <a:gd name="connsiteX41" fmla="*/ 2402342 w 2836707"/>
              <a:gd name="connsiteY41" fmla="*/ 399104 h 2833294"/>
              <a:gd name="connsiteX42" fmla="*/ 2421265 w 2836707"/>
              <a:gd name="connsiteY42" fmla="*/ 414587 h 2833294"/>
              <a:gd name="connsiteX43" fmla="*/ 2436746 w 2836707"/>
              <a:gd name="connsiteY43" fmla="*/ 433510 h 2833294"/>
              <a:gd name="connsiteX44" fmla="*/ 2449649 w 2836707"/>
              <a:gd name="connsiteY44" fmla="*/ 454153 h 2833294"/>
              <a:gd name="connsiteX45" fmla="*/ 2459970 w 2836707"/>
              <a:gd name="connsiteY45" fmla="*/ 477376 h 2833294"/>
              <a:gd name="connsiteX46" fmla="*/ 2468571 w 2836707"/>
              <a:gd name="connsiteY46" fmla="*/ 502321 h 2833294"/>
              <a:gd name="connsiteX47" fmla="*/ 2476312 w 2836707"/>
              <a:gd name="connsiteY47" fmla="*/ 527264 h 2833294"/>
              <a:gd name="connsiteX48" fmla="*/ 2483194 w 2836707"/>
              <a:gd name="connsiteY48" fmla="*/ 553929 h 2833294"/>
              <a:gd name="connsiteX49" fmla="*/ 2490075 w 2836707"/>
              <a:gd name="connsiteY49" fmla="*/ 579732 h 2833294"/>
              <a:gd name="connsiteX50" fmla="*/ 2497816 w 2836707"/>
              <a:gd name="connsiteY50" fmla="*/ 605537 h 2833294"/>
              <a:gd name="connsiteX51" fmla="*/ 2506417 w 2836707"/>
              <a:gd name="connsiteY51" fmla="*/ 630482 h 2833294"/>
              <a:gd name="connsiteX52" fmla="*/ 2516738 w 2836707"/>
              <a:gd name="connsiteY52" fmla="*/ 653705 h 2833294"/>
              <a:gd name="connsiteX53" fmla="*/ 2528781 w 2836707"/>
              <a:gd name="connsiteY53" fmla="*/ 675208 h 2833294"/>
              <a:gd name="connsiteX54" fmla="*/ 2544263 w 2836707"/>
              <a:gd name="connsiteY54" fmla="*/ 694132 h 2833294"/>
              <a:gd name="connsiteX55" fmla="*/ 2561465 w 2836707"/>
              <a:gd name="connsiteY55" fmla="*/ 713915 h 2833294"/>
              <a:gd name="connsiteX56" fmla="*/ 2581248 w 2836707"/>
              <a:gd name="connsiteY56" fmla="*/ 731117 h 2833294"/>
              <a:gd name="connsiteX57" fmla="*/ 2601892 w 2836707"/>
              <a:gd name="connsiteY57" fmla="*/ 747460 h 2833294"/>
              <a:gd name="connsiteX58" fmla="*/ 2624255 w 2836707"/>
              <a:gd name="connsiteY58" fmla="*/ 763802 h 2833294"/>
              <a:gd name="connsiteX59" fmla="*/ 2645758 w 2836707"/>
              <a:gd name="connsiteY59" fmla="*/ 780145 h 2833294"/>
              <a:gd name="connsiteX60" fmla="*/ 2666401 w 2836707"/>
              <a:gd name="connsiteY60" fmla="*/ 796488 h 2833294"/>
              <a:gd name="connsiteX61" fmla="*/ 2686183 w 2836707"/>
              <a:gd name="connsiteY61" fmla="*/ 814551 h 2833294"/>
              <a:gd name="connsiteX62" fmla="*/ 2703387 w 2836707"/>
              <a:gd name="connsiteY62" fmla="*/ 832614 h 2833294"/>
              <a:gd name="connsiteX63" fmla="*/ 2718009 w 2836707"/>
              <a:gd name="connsiteY63" fmla="*/ 853257 h 2833294"/>
              <a:gd name="connsiteX64" fmla="*/ 2729191 w 2836707"/>
              <a:gd name="connsiteY64" fmla="*/ 874760 h 2833294"/>
              <a:gd name="connsiteX65" fmla="*/ 2736932 w 2836707"/>
              <a:gd name="connsiteY65" fmla="*/ 900565 h 2833294"/>
              <a:gd name="connsiteX66" fmla="*/ 2740372 w 2836707"/>
              <a:gd name="connsiteY66" fmla="*/ 927229 h 2833294"/>
              <a:gd name="connsiteX67" fmla="*/ 2741233 w 2836707"/>
              <a:gd name="connsiteY67" fmla="*/ 954754 h 2833294"/>
              <a:gd name="connsiteX68" fmla="*/ 2738652 w 2836707"/>
              <a:gd name="connsiteY68" fmla="*/ 983998 h 2833294"/>
              <a:gd name="connsiteX69" fmla="*/ 2735211 w 2836707"/>
              <a:gd name="connsiteY69" fmla="*/ 1013242 h 2833294"/>
              <a:gd name="connsiteX70" fmla="*/ 2730911 w 2836707"/>
              <a:gd name="connsiteY70" fmla="*/ 1042487 h 2833294"/>
              <a:gd name="connsiteX71" fmla="*/ 2727470 w 2836707"/>
              <a:gd name="connsiteY71" fmla="*/ 1071732 h 2833294"/>
              <a:gd name="connsiteX72" fmla="*/ 2725751 w 2836707"/>
              <a:gd name="connsiteY72" fmla="*/ 1100977 h 2833294"/>
              <a:gd name="connsiteX73" fmla="*/ 2725751 w 2836707"/>
              <a:gd name="connsiteY73" fmla="*/ 1129361 h 2833294"/>
              <a:gd name="connsiteX74" fmla="*/ 2729191 w 2836707"/>
              <a:gd name="connsiteY74" fmla="*/ 1156025 h 2833294"/>
              <a:gd name="connsiteX75" fmla="*/ 2736071 w 2836707"/>
              <a:gd name="connsiteY75" fmla="*/ 1182689 h 2833294"/>
              <a:gd name="connsiteX76" fmla="*/ 2746393 w 2836707"/>
              <a:gd name="connsiteY76" fmla="*/ 1207634 h 2833294"/>
              <a:gd name="connsiteX77" fmla="*/ 2760156 w 2836707"/>
              <a:gd name="connsiteY77" fmla="*/ 1233438 h 2833294"/>
              <a:gd name="connsiteX78" fmla="*/ 2773917 w 2836707"/>
              <a:gd name="connsiteY78" fmla="*/ 1259242 h 2833294"/>
              <a:gd name="connsiteX79" fmla="*/ 2789400 w 2836707"/>
              <a:gd name="connsiteY79" fmla="*/ 1285046 h 2833294"/>
              <a:gd name="connsiteX80" fmla="*/ 2804021 w 2836707"/>
              <a:gd name="connsiteY80" fmla="*/ 1309991 h 2833294"/>
              <a:gd name="connsiteX81" fmla="*/ 2816924 w 2836707"/>
              <a:gd name="connsiteY81" fmla="*/ 1336654 h 2833294"/>
              <a:gd name="connsiteX82" fmla="*/ 2827245 w 2836707"/>
              <a:gd name="connsiteY82" fmla="*/ 1362459 h 2833294"/>
              <a:gd name="connsiteX83" fmla="*/ 2834126 w 2836707"/>
              <a:gd name="connsiteY83" fmla="*/ 1389123 h 2833294"/>
              <a:gd name="connsiteX84" fmla="*/ 2836707 w 2836707"/>
              <a:gd name="connsiteY84" fmla="*/ 1416647 h 2833294"/>
              <a:gd name="connsiteX85" fmla="*/ 2834126 w 2836707"/>
              <a:gd name="connsiteY85" fmla="*/ 1444171 h 2833294"/>
              <a:gd name="connsiteX86" fmla="*/ 2827245 w 2836707"/>
              <a:gd name="connsiteY86" fmla="*/ 1470836 h 2833294"/>
              <a:gd name="connsiteX87" fmla="*/ 2816924 w 2836707"/>
              <a:gd name="connsiteY87" fmla="*/ 1496640 h 2833294"/>
              <a:gd name="connsiteX88" fmla="*/ 2804021 w 2836707"/>
              <a:gd name="connsiteY88" fmla="*/ 1523304 h 2833294"/>
              <a:gd name="connsiteX89" fmla="*/ 2789400 w 2836707"/>
              <a:gd name="connsiteY89" fmla="*/ 1548248 h 2833294"/>
              <a:gd name="connsiteX90" fmla="*/ 2773917 w 2836707"/>
              <a:gd name="connsiteY90" fmla="*/ 1574053 h 2833294"/>
              <a:gd name="connsiteX91" fmla="*/ 2760156 w 2836707"/>
              <a:gd name="connsiteY91" fmla="*/ 1599857 h 2833294"/>
              <a:gd name="connsiteX92" fmla="*/ 2746393 w 2836707"/>
              <a:gd name="connsiteY92" fmla="*/ 1625660 h 2833294"/>
              <a:gd name="connsiteX93" fmla="*/ 2736071 w 2836707"/>
              <a:gd name="connsiteY93" fmla="*/ 1650605 h 2833294"/>
              <a:gd name="connsiteX94" fmla="*/ 2729191 w 2836707"/>
              <a:gd name="connsiteY94" fmla="*/ 1677269 h 2833294"/>
              <a:gd name="connsiteX95" fmla="*/ 2725751 w 2836707"/>
              <a:gd name="connsiteY95" fmla="*/ 1703933 h 2833294"/>
              <a:gd name="connsiteX96" fmla="*/ 2725751 w 2836707"/>
              <a:gd name="connsiteY96" fmla="*/ 1732318 h 2833294"/>
              <a:gd name="connsiteX97" fmla="*/ 2727470 w 2836707"/>
              <a:gd name="connsiteY97" fmla="*/ 1761563 h 2833294"/>
              <a:gd name="connsiteX98" fmla="*/ 2730911 w 2836707"/>
              <a:gd name="connsiteY98" fmla="*/ 1790807 h 2833294"/>
              <a:gd name="connsiteX99" fmla="*/ 2735211 w 2836707"/>
              <a:gd name="connsiteY99" fmla="*/ 1820052 h 2833294"/>
              <a:gd name="connsiteX100" fmla="*/ 2738652 w 2836707"/>
              <a:gd name="connsiteY100" fmla="*/ 1849297 h 2833294"/>
              <a:gd name="connsiteX101" fmla="*/ 2741233 w 2836707"/>
              <a:gd name="connsiteY101" fmla="*/ 1878541 h 2833294"/>
              <a:gd name="connsiteX102" fmla="*/ 2740372 w 2836707"/>
              <a:gd name="connsiteY102" fmla="*/ 1906066 h 2833294"/>
              <a:gd name="connsiteX103" fmla="*/ 2736932 w 2836707"/>
              <a:gd name="connsiteY103" fmla="*/ 1932731 h 2833294"/>
              <a:gd name="connsiteX104" fmla="*/ 2729191 w 2836707"/>
              <a:gd name="connsiteY104" fmla="*/ 1958534 h 2833294"/>
              <a:gd name="connsiteX105" fmla="*/ 2718009 w 2836707"/>
              <a:gd name="connsiteY105" fmla="*/ 1980037 h 2833294"/>
              <a:gd name="connsiteX106" fmla="*/ 2703387 w 2836707"/>
              <a:gd name="connsiteY106" fmla="*/ 2000681 h 2833294"/>
              <a:gd name="connsiteX107" fmla="*/ 2686183 w 2836707"/>
              <a:gd name="connsiteY107" fmla="*/ 2018744 h 2833294"/>
              <a:gd name="connsiteX108" fmla="*/ 2666401 w 2836707"/>
              <a:gd name="connsiteY108" fmla="*/ 2036806 h 2833294"/>
              <a:gd name="connsiteX109" fmla="*/ 2645758 w 2836707"/>
              <a:gd name="connsiteY109" fmla="*/ 2053150 h 2833294"/>
              <a:gd name="connsiteX110" fmla="*/ 2624255 w 2836707"/>
              <a:gd name="connsiteY110" fmla="*/ 2069492 h 2833294"/>
              <a:gd name="connsiteX111" fmla="*/ 2601892 w 2836707"/>
              <a:gd name="connsiteY111" fmla="*/ 2085835 h 2833294"/>
              <a:gd name="connsiteX112" fmla="*/ 2581248 w 2836707"/>
              <a:gd name="connsiteY112" fmla="*/ 2102177 h 2833294"/>
              <a:gd name="connsiteX113" fmla="*/ 2561465 w 2836707"/>
              <a:gd name="connsiteY113" fmla="*/ 2119379 h 2833294"/>
              <a:gd name="connsiteX114" fmla="*/ 2544263 w 2836707"/>
              <a:gd name="connsiteY114" fmla="*/ 2139163 h 2833294"/>
              <a:gd name="connsiteX115" fmla="*/ 2528781 w 2836707"/>
              <a:gd name="connsiteY115" fmla="*/ 2158086 h 2833294"/>
              <a:gd name="connsiteX116" fmla="*/ 2516738 w 2836707"/>
              <a:gd name="connsiteY116" fmla="*/ 2179589 h 2833294"/>
              <a:gd name="connsiteX117" fmla="*/ 2506417 w 2836707"/>
              <a:gd name="connsiteY117" fmla="*/ 2202813 h 2833294"/>
              <a:gd name="connsiteX118" fmla="*/ 2497816 w 2836707"/>
              <a:gd name="connsiteY118" fmla="*/ 2227757 h 2833294"/>
              <a:gd name="connsiteX119" fmla="*/ 2490075 w 2836707"/>
              <a:gd name="connsiteY119" fmla="*/ 2253562 h 2833294"/>
              <a:gd name="connsiteX120" fmla="*/ 2483194 w 2836707"/>
              <a:gd name="connsiteY120" fmla="*/ 2279366 h 2833294"/>
              <a:gd name="connsiteX121" fmla="*/ 2476312 w 2836707"/>
              <a:gd name="connsiteY121" fmla="*/ 2306030 h 2833294"/>
              <a:gd name="connsiteX122" fmla="*/ 2468571 w 2836707"/>
              <a:gd name="connsiteY122" fmla="*/ 2330974 h 2833294"/>
              <a:gd name="connsiteX123" fmla="*/ 2459970 w 2836707"/>
              <a:gd name="connsiteY123" fmla="*/ 2355917 h 2833294"/>
              <a:gd name="connsiteX124" fmla="*/ 2449649 w 2836707"/>
              <a:gd name="connsiteY124" fmla="*/ 2379141 h 2833294"/>
              <a:gd name="connsiteX125" fmla="*/ 2436746 w 2836707"/>
              <a:gd name="connsiteY125" fmla="*/ 2399785 h 2833294"/>
              <a:gd name="connsiteX126" fmla="*/ 2421265 w 2836707"/>
              <a:gd name="connsiteY126" fmla="*/ 2418708 h 2833294"/>
              <a:gd name="connsiteX127" fmla="*/ 2402342 w 2836707"/>
              <a:gd name="connsiteY127" fmla="*/ 2434190 h 2833294"/>
              <a:gd name="connsiteX128" fmla="*/ 2381698 w 2836707"/>
              <a:gd name="connsiteY128" fmla="*/ 2447092 h 2833294"/>
              <a:gd name="connsiteX129" fmla="*/ 2358474 w 2836707"/>
              <a:gd name="connsiteY129" fmla="*/ 2457414 h 2833294"/>
              <a:gd name="connsiteX130" fmla="*/ 2333531 w 2836707"/>
              <a:gd name="connsiteY130" fmla="*/ 2466015 h 2833294"/>
              <a:gd name="connsiteX131" fmla="*/ 2308587 w 2836707"/>
              <a:gd name="connsiteY131" fmla="*/ 2473756 h 2833294"/>
              <a:gd name="connsiteX132" fmla="*/ 2281923 w 2836707"/>
              <a:gd name="connsiteY132" fmla="*/ 2480638 h 2833294"/>
              <a:gd name="connsiteX133" fmla="*/ 2256119 w 2836707"/>
              <a:gd name="connsiteY133" fmla="*/ 2487519 h 2833294"/>
              <a:gd name="connsiteX134" fmla="*/ 2230316 w 2836707"/>
              <a:gd name="connsiteY134" fmla="*/ 2495260 h 2833294"/>
              <a:gd name="connsiteX135" fmla="*/ 2205372 w 2836707"/>
              <a:gd name="connsiteY135" fmla="*/ 2503862 h 2833294"/>
              <a:gd name="connsiteX136" fmla="*/ 2182149 w 2836707"/>
              <a:gd name="connsiteY136" fmla="*/ 2514184 h 2833294"/>
              <a:gd name="connsiteX137" fmla="*/ 2160646 w 2836707"/>
              <a:gd name="connsiteY137" fmla="*/ 2526225 h 2833294"/>
              <a:gd name="connsiteX138" fmla="*/ 2141723 w 2836707"/>
              <a:gd name="connsiteY138" fmla="*/ 2541707 h 2833294"/>
              <a:gd name="connsiteX139" fmla="*/ 2121940 w 2836707"/>
              <a:gd name="connsiteY139" fmla="*/ 2558911 h 2833294"/>
              <a:gd name="connsiteX140" fmla="*/ 2104736 w 2836707"/>
              <a:gd name="connsiteY140" fmla="*/ 2578694 h 2833294"/>
              <a:gd name="connsiteX141" fmla="*/ 2088394 w 2836707"/>
              <a:gd name="connsiteY141" fmla="*/ 2599337 h 2833294"/>
              <a:gd name="connsiteX142" fmla="*/ 2072052 w 2836707"/>
              <a:gd name="connsiteY142" fmla="*/ 2620840 h 2833294"/>
              <a:gd name="connsiteX143" fmla="*/ 2055710 w 2836707"/>
              <a:gd name="connsiteY143" fmla="*/ 2642344 h 2833294"/>
              <a:gd name="connsiteX144" fmla="*/ 2039367 w 2836707"/>
              <a:gd name="connsiteY144" fmla="*/ 2662987 h 2833294"/>
              <a:gd name="connsiteX145" fmla="*/ 2021304 w 2836707"/>
              <a:gd name="connsiteY145" fmla="*/ 2682770 h 2833294"/>
              <a:gd name="connsiteX146" fmla="*/ 2003241 w 2836707"/>
              <a:gd name="connsiteY146" fmla="*/ 2699973 h 2833294"/>
              <a:gd name="connsiteX147" fmla="*/ 1982599 w 2836707"/>
              <a:gd name="connsiteY147" fmla="*/ 2714595 h 2833294"/>
              <a:gd name="connsiteX148" fmla="*/ 1961095 w 2836707"/>
              <a:gd name="connsiteY148" fmla="*/ 2725777 h 2833294"/>
              <a:gd name="connsiteX149" fmla="*/ 1935291 w 2836707"/>
              <a:gd name="connsiteY149" fmla="*/ 2733518 h 2833294"/>
              <a:gd name="connsiteX150" fmla="*/ 1908627 w 2836707"/>
              <a:gd name="connsiteY150" fmla="*/ 2736959 h 2833294"/>
              <a:gd name="connsiteX151" fmla="*/ 1881104 w 2836707"/>
              <a:gd name="connsiteY151" fmla="*/ 2737819 h 2833294"/>
              <a:gd name="connsiteX152" fmla="*/ 1851859 w 2836707"/>
              <a:gd name="connsiteY152" fmla="*/ 2735238 h 2833294"/>
              <a:gd name="connsiteX153" fmla="*/ 1822615 w 2836707"/>
              <a:gd name="connsiteY153" fmla="*/ 2731799 h 2833294"/>
              <a:gd name="connsiteX154" fmla="*/ 1793370 w 2836707"/>
              <a:gd name="connsiteY154" fmla="*/ 2727497 h 2833294"/>
              <a:gd name="connsiteX155" fmla="*/ 1764126 w 2836707"/>
              <a:gd name="connsiteY155" fmla="*/ 2724057 h 2833294"/>
              <a:gd name="connsiteX156" fmla="*/ 1734881 w 2836707"/>
              <a:gd name="connsiteY156" fmla="*/ 2722336 h 2833294"/>
              <a:gd name="connsiteX157" fmla="*/ 1706497 w 2836707"/>
              <a:gd name="connsiteY157" fmla="*/ 2722336 h 2833294"/>
              <a:gd name="connsiteX158" fmla="*/ 1679833 w 2836707"/>
              <a:gd name="connsiteY158" fmla="*/ 2725777 h 2833294"/>
              <a:gd name="connsiteX159" fmla="*/ 1652309 w 2836707"/>
              <a:gd name="connsiteY159" fmla="*/ 2732658 h 2833294"/>
              <a:gd name="connsiteX160" fmla="*/ 1627365 w 2836707"/>
              <a:gd name="connsiteY160" fmla="*/ 2742980 h 2833294"/>
              <a:gd name="connsiteX161" fmla="*/ 1601561 w 2836707"/>
              <a:gd name="connsiteY161" fmla="*/ 2756742 h 2833294"/>
              <a:gd name="connsiteX162" fmla="*/ 1575758 w 2836707"/>
              <a:gd name="connsiteY162" fmla="*/ 2770505 h 2833294"/>
              <a:gd name="connsiteX163" fmla="*/ 1549954 w 2836707"/>
              <a:gd name="connsiteY163" fmla="*/ 2785987 h 2833294"/>
              <a:gd name="connsiteX164" fmla="*/ 1525009 w 2836707"/>
              <a:gd name="connsiteY164" fmla="*/ 2800609 h 2833294"/>
              <a:gd name="connsiteX165" fmla="*/ 1498346 w 2836707"/>
              <a:gd name="connsiteY165" fmla="*/ 2813511 h 2833294"/>
              <a:gd name="connsiteX166" fmla="*/ 1472542 w 2836707"/>
              <a:gd name="connsiteY166" fmla="*/ 2823833 h 2833294"/>
              <a:gd name="connsiteX167" fmla="*/ 1445877 w 2836707"/>
              <a:gd name="connsiteY167" fmla="*/ 2830714 h 2833294"/>
              <a:gd name="connsiteX168" fmla="*/ 1418354 w 2836707"/>
              <a:gd name="connsiteY168" fmla="*/ 2833294 h 2833294"/>
              <a:gd name="connsiteX169" fmla="*/ 1390830 w 2836707"/>
              <a:gd name="connsiteY169" fmla="*/ 2830714 h 2833294"/>
              <a:gd name="connsiteX170" fmla="*/ 1364166 w 2836707"/>
              <a:gd name="connsiteY170" fmla="*/ 2823833 h 2833294"/>
              <a:gd name="connsiteX171" fmla="*/ 1338362 w 2836707"/>
              <a:gd name="connsiteY171" fmla="*/ 2813511 h 2833294"/>
              <a:gd name="connsiteX172" fmla="*/ 1311698 w 2836707"/>
              <a:gd name="connsiteY172" fmla="*/ 2800609 h 2833294"/>
              <a:gd name="connsiteX173" fmla="*/ 1286754 w 2836707"/>
              <a:gd name="connsiteY173" fmla="*/ 2785987 h 2833294"/>
              <a:gd name="connsiteX174" fmla="*/ 1260950 w 2836707"/>
              <a:gd name="connsiteY174" fmla="*/ 2770505 h 2833294"/>
              <a:gd name="connsiteX175" fmla="*/ 1235146 w 2836707"/>
              <a:gd name="connsiteY175" fmla="*/ 2756742 h 2833294"/>
              <a:gd name="connsiteX176" fmla="*/ 1209343 w 2836707"/>
              <a:gd name="connsiteY176" fmla="*/ 2742980 h 2833294"/>
              <a:gd name="connsiteX177" fmla="*/ 1183539 w 2836707"/>
              <a:gd name="connsiteY177" fmla="*/ 2732658 h 2833294"/>
              <a:gd name="connsiteX178" fmla="*/ 1156875 w 2836707"/>
              <a:gd name="connsiteY178" fmla="*/ 2725777 h 2833294"/>
              <a:gd name="connsiteX179" fmla="*/ 1130211 w 2836707"/>
              <a:gd name="connsiteY179" fmla="*/ 2722336 h 2833294"/>
              <a:gd name="connsiteX180" fmla="*/ 1101826 w 2836707"/>
              <a:gd name="connsiteY180" fmla="*/ 2722336 h 2833294"/>
              <a:gd name="connsiteX181" fmla="*/ 1072582 w 2836707"/>
              <a:gd name="connsiteY181" fmla="*/ 2724057 h 2833294"/>
              <a:gd name="connsiteX182" fmla="*/ 1043338 w 2836707"/>
              <a:gd name="connsiteY182" fmla="*/ 2727497 h 2833294"/>
              <a:gd name="connsiteX183" fmla="*/ 1014093 w 2836707"/>
              <a:gd name="connsiteY183" fmla="*/ 2731799 h 2833294"/>
              <a:gd name="connsiteX184" fmla="*/ 984848 w 2836707"/>
              <a:gd name="connsiteY184" fmla="*/ 2735238 h 2833294"/>
              <a:gd name="connsiteX185" fmla="*/ 955604 w 2836707"/>
              <a:gd name="connsiteY185" fmla="*/ 2737819 h 2833294"/>
              <a:gd name="connsiteX186" fmla="*/ 928081 w 2836707"/>
              <a:gd name="connsiteY186" fmla="*/ 2736959 h 2833294"/>
              <a:gd name="connsiteX187" fmla="*/ 901416 w 2836707"/>
              <a:gd name="connsiteY187" fmla="*/ 2733518 h 2833294"/>
              <a:gd name="connsiteX188" fmla="*/ 875612 w 2836707"/>
              <a:gd name="connsiteY188" fmla="*/ 2725777 h 2833294"/>
              <a:gd name="connsiteX189" fmla="*/ 854109 w 2836707"/>
              <a:gd name="connsiteY189" fmla="*/ 2714595 h 2833294"/>
              <a:gd name="connsiteX190" fmla="*/ 833465 w 2836707"/>
              <a:gd name="connsiteY190" fmla="*/ 2699973 h 2833294"/>
              <a:gd name="connsiteX191" fmla="*/ 815403 w 2836707"/>
              <a:gd name="connsiteY191" fmla="*/ 2682770 h 2833294"/>
              <a:gd name="connsiteX192" fmla="*/ 797340 w 2836707"/>
              <a:gd name="connsiteY192" fmla="*/ 2662987 h 2833294"/>
              <a:gd name="connsiteX193" fmla="*/ 780998 w 2836707"/>
              <a:gd name="connsiteY193" fmla="*/ 2642344 h 2833294"/>
              <a:gd name="connsiteX194" fmla="*/ 764655 w 2836707"/>
              <a:gd name="connsiteY194" fmla="*/ 2620840 h 2833294"/>
              <a:gd name="connsiteX195" fmla="*/ 748313 w 2836707"/>
              <a:gd name="connsiteY195" fmla="*/ 2599337 h 2833294"/>
              <a:gd name="connsiteX196" fmla="*/ 731971 w 2836707"/>
              <a:gd name="connsiteY196" fmla="*/ 2578694 h 2833294"/>
              <a:gd name="connsiteX197" fmla="*/ 714768 w 2836707"/>
              <a:gd name="connsiteY197" fmla="*/ 2558911 h 2833294"/>
              <a:gd name="connsiteX198" fmla="*/ 694985 w 2836707"/>
              <a:gd name="connsiteY198" fmla="*/ 2541707 h 2833294"/>
              <a:gd name="connsiteX199" fmla="*/ 676062 w 2836707"/>
              <a:gd name="connsiteY199" fmla="*/ 2526225 h 2833294"/>
              <a:gd name="connsiteX200" fmla="*/ 654559 w 2836707"/>
              <a:gd name="connsiteY200" fmla="*/ 2514184 h 2833294"/>
              <a:gd name="connsiteX201" fmla="*/ 631335 w 2836707"/>
              <a:gd name="connsiteY201" fmla="*/ 2503862 h 2833294"/>
              <a:gd name="connsiteX202" fmla="*/ 606392 w 2836707"/>
              <a:gd name="connsiteY202" fmla="*/ 2495260 h 2833294"/>
              <a:gd name="connsiteX203" fmla="*/ 580587 w 2836707"/>
              <a:gd name="connsiteY203" fmla="*/ 2487519 h 2833294"/>
              <a:gd name="connsiteX204" fmla="*/ 554784 w 2836707"/>
              <a:gd name="connsiteY204" fmla="*/ 2480638 h 2833294"/>
              <a:gd name="connsiteX205" fmla="*/ 528120 w 2836707"/>
              <a:gd name="connsiteY205" fmla="*/ 2473756 h 2833294"/>
              <a:gd name="connsiteX206" fmla="*/ 503176 w 2836707"/>
              <a:gd name="connsiteY206" fmla="*/ 2466015 h 2833294"/>
              <a:gd name="connsiteX207" fmla="*/ 478232 w 2836707"/>
              <a:gd name="connsiteY207" fmla="*/ 2457414 h 2833294"/>
              <a:gd name="connsiteX208" fmla="*/ 455009 w 2836707"/>
              <a:gd name="connsiteY208" fmla="*/ 2447092 h 2833294"/>
              <a:gd name="connsiteX209" fmla="*/ 434366 w 2836707"/>
              <a:gd name="connsiteY209" fmla="*/ 2434190 h 2833294"/>
              <a:gd name="connsiteX210" fmla="*/ 415442 w 2836707"/>
              <a:gd name="connsiteY210" fmla="*/ 2418708 h 2833294"/>
              <a:gd name="connsiteX211" fmla="*/ 399961 w 2836707"/>
              <a:gd name="connsiteY211" fmla="*/ 2399785 h 2833294"/>
              <a:gd name="connsiteX212" fmla="*/ 387059 w 2836707"/>
              <a:gd name="connsiteY212" fmla="*/ 2379141 h 2833294"/>
              <a:gd name="connsiteX213" fmla="*/ 376737 w 2836707"/>
              <a:gd name="connsiteY213" fmla="*/ 2355917 h 2833294"/>
              <a:gd name="connsiteX214" fmla="*/ 368136 w 2836707"/>
              <a:gd name="connsiteY214" fmla="*/ 2330974 h 2833294"/>
              <a:gd name="connsiteX215" fmla="*/ 360395 w 2836707"/>
              <a:gd name="connsiteY215" fmla="*/ 2306030 h 2833294"/>
              <a:gd name="connsiteX216" fmla="*/ 353514 w 2836707"/>
              <a:gd name="connsiteY216" fmla="*/ 2279366 h 2833294"/>
              <a:gd name="connsiteX217" fmla="*/ 346633 w 2836707"/>
              <a:gd name="connsiteY217" fmla="*/ 2253562 h 2833294"/>
              <a:gd name="connsiteX218" fmla="*/ 338891 w 2836707"/>
              <a:gd name="connsiteY218" fmla="*/ 2227757 h 2833294"/>
              <a:gd name="connsiteX219" fmla="*/ 330290 w 2836707"/>
              <a:gd name="connsiteY219" fmla="*/ 2202813 h 2833294"/>
              <a:gd name="connsiteX220" fmla="*/ 319968 w 2836707"/>
              <a:gd name="connsiteY220" fmla="*/ 2179589 h 2833294"/>
              <a:gd name="connsiteX221" fmla="*/ 307927 w 2836707"/>
              <a:gd name="connsiteY221" fmla="*/ 2158086 h 2833294"/>
              <a:gd name="connsiteX222" fmla="*/ 292445 w 2836707"/>
              <a:gd name="connsiteY222" fmla="*/ 2139163 h 2833294"/>
              <a:gd name="connsiteX223" fmla="*/ 275242 w 2836707"/>
              <a:gd name="connsiteY223" fmla="*/ 2119379 h 2833294"/>
              <a:gd name="connsiteX224" fmla="*/ 255459 w 2836707"/>
              <a:gd name="connsiteY224" fmla="*/ 2102177 h 2833294"/>
              <a:gd name="connsiteX225" fmla="*/ 233955 w 2836707"/>
              <a:gd name="connsiteY225" fmla="*/ 2085835 h 2833294"/>
              <a:gd name="connsiteX226" fmla="*/ 212452 w 2836707"/>
              <a:gd name="connsiteY226" fmla="*/ 2069492 h 2833294"/>
              <a:gd name="connsiteX227" fmla="*/ 190950 w 2836707"/>
              <a:gd name="connsiteY227" fmla="*/ 2053150 h 2833294"/>
              <a:gd name="connsiteX228" fmla="*/ 170306 w 2836707"/>
              <a:gd name="connsiteY228" fmla="*/ 2036806 h 2833294"/>
              <a:gd name="connsiteX229" fmla="*/ 150523 w 2836707"/>
              <a:gd name="connsiteY229" fmla="*/ 2018744 h 2833294"/>
              <a:gd name="connsiteX230" fmla="*/ 133321 w 2836707"/>
              <a:gd name="connsiteY230" fmla="*/ 2000681 h 2833294"/>
              <a:gd name="connsiteX231" fmla="*/ 118699 w 2836707"/>
              <a:gd name="connsiteY231" fmla="*/ 1980037 h 2833294"/>
              <a:gd name="connsiteX232" fmla="*/ 107517 w 2836707"/>
              <a:gd name="connsiteY232" fmla="*/ 1958534 h 2833294"/>
              <a:gd name="connsiteX233" fmla="*/ 99776 w 2836707"/>
              <a:gd name="connsiteY233" fmla="*/ 1932731 h 2833294"/>
              <a:gd name="connsiteX234" fmla="*/ 96335 w 2836707"/>
              <a:gd name="connsiteY234" fmla="*/ 1906066 h 2833294"/>
              <a:gd name="connsiteX235" fmla="*/ 95474 w 2836707"/>
              <a:gd name="connsiteY235" fmla="*/ 1878541 h 2833294"/>
              <a:gd name="connsiteX236" fmla="*/ 98055 w 2836707"/>
              <a:gd name="connsiteY236" fmla="*/ 1849297 h 2833294"/>
              <a:gd name="connsiteX237" fmla="*/ 101496 w 2836707"/>
              <a:gd name="connsiteY237" fmla="*/ 1820052 h 2833294"/>
              <a:gd name="connsiteX238" fmla="*/ 105796 w 2836707"/>
              <a:gd name="connsiteY238" fmla="*/ 1790807 h 2833294"/>
              <a:gd name="connsiteX239" fmla="*/ 109237 w 2836707"/>
              <a:gd name="connsiteY239" fmla="*/ 1761563 h 2833294"/>
              <a:gd name="connsiteX240" fmla="*/ 110958 w 2836707"/>
              <a:gd name="connsiteY240" fmla="*/ 1732318 h 2833294"/>
              <a:gd name="connsiteX241" fmla="*/ 110958 w 2836707"/>
              <a:gd name="connsiteY241" fmla="*/ 1703933 h 2833294"/>
              <a:gd name="connsiteX242" fmla="*/ 107517 w 2836707"/>
              <a:gd name="connsiteY242" fmla="*/ 1677269 h 2833294"/>
              <a:gd name="connsiteX243" fmla="*/ 100636 w 2836707"/>
              <a:gd name="connsiteY243" fmla="*/ 1650605 h 2833294"/>
              <a:gd name="connsiteX244" fmla="*/ 90314 w 2836707"/>
              <a:gd name="connsiteY244" fmla="*/ 1625660 h 2833294"/>
              <a:gd name="connsiteX245" fmla="*/ 77412 w 2836707"/>
              <a:gd name="connsiteY245" fmla="*/ 1599857 h 2833294"/>
              <a:gd name="connsiteX246" fmla="*/ 62790 w 2836707"/>
              <a:gd name="connsiteY246" fmla="*/ 1574053 h 2833294"/>
              <a:gd name="connsiteX247" fmla="*/ 47308 w 2836707"/>
              <a:gd name="connsiteY247" fmla="*/ 1548248 h 2833294"/>
              <a:gd name="connsiteX248" fmla="*/ 32686 w 2836707"/>
              <a:gd name="connsiteY248" fmla="*/ 1523304 h 2833294"/>
              <a:gd name="connsiteX249" fmla="*/ 19783 w 2836707"/>
              <a:gd name="connsiteY249" fmla="*/ 1496640 h 2833294"/>
              <a:gd name="connsiteX250" fmla="*/ 9462 w 2836707"/>
              <a:gd name="connsiteY250" fmla="*/ 1470836 h 2833294"/>
              <a:gd name="connsiteX251" fmla="*/ 2581 w 2836707"/>
              <a:gd name="connsiteY251" fmla="*/ 1444171 h 2833294"/>
              <a:gd name="connsiteX252" fmla="*/ 0 w 2836707"/>
              <a:gd name="connsiteY252" fmla="*/ 1416647 h 2833294"/>
              <a:gd name="connsiteX253" fmla="*/ 2581 w 2836707"/>
              <a:gd name="connsiteY253" fmla="*/ 1389123 h 2833294"/>
              <a:gd name="connsiteX254" fmla="*/ 9462 w 2836707"/>
              <a:gd name="connsiteY254" fmla="*/ 1362459 h 2833294"/>
              <a:gd name="connsiteX255" fmla="*/ 19783 w 2836707"/>
              <a:gd name="connsiteY255" fmla="*/ 1336654 h 2833294"/>
              <a:gd name="connsiteX256" fmla="*/ 32686 w 2836707"/>
              <a:gd name="connsiteY256" fmla="*/ 1309991 h 2833294"/>
              <a:gd name="connsiteX257" fmla="*/ 47308 w 2836707"/>
              <a:gd name="connsiteY257" fmla="*/ 1285046 h 2833294"/>
              <a:gd name="connsiteX258" fmla="*/ 62790 w 2836707"/>
              <a:gd name="connsiteY258" fmla="*/ 1259242 h 2833294"/>
              <a:gd name="connsiteX259" fmla="*/ 77412 w 2836707"/>
              <a:gd name="connsiteY259" fmla="*/ 1233438 h 2833294"/>
              <a:gd name="connsiteX260" fmla="*/ 90314 w 2836707"/>
              <a:gd name="connsiteY260" fmla="*/ 1207634 h 2833294"/>
              <a:gd name="connsiteX261" fmla="*/ 100636 w 2836707"/>
              <a:gd name="connsiteY261" fmla="*/ 1182689 h 2833294"/>
              <a:gd name="connsiteX262" fmla="*/ 107517 w 2836707"/>
              <a:gd name="connsiteY262" fmla="*/ 1156025 h 2833294"/>
              <a:gd name="connsiteX263" fmla="*/ 110958 w 2836707"/>
              <a:gd name="connsiteY263" fmla="*/ 1129361 h 2833294"/>
              <a:gd name="connsiteX264" fmla="*/ 110958 w 2836707"/>
              <a:gd name="connsiteY264" fmla="*/ 1100977 h 2833294"/>
              <a:gd name="connsiteX265" fmla="*/ 109237 w 2836707"/>
              <a:gd name="connsiteY265" fmla="*/ 1071732 h 2833294"/>
              <a:gd name="connsiteX266" fmla="*/ 105796 w 2836707"/>
              <a:gd name="connsiteY266" fmla="*/ 1042487 h 2833294"/>
              <a:gd name="connsiteX267" fmla="*/ 101496 w 2836707"/>
              <a:gd name="connsiteY267" fmla="*/ 1013242 h 2833294"/>
              <a:gd name="connsiteX268" fmla="*/ 98055 w 2836707"/>
              <a:gd name="connsiteY268" fmla="*/ 983998 h 2833294"/>
              <a:gd name="connsiteX269" fmla="*/ 95474 w 2836707"/>
              <a:gd name="connsiteY269" fmla="*/ 954754 h 2833294"/>
              <a:gd name="connsiteX270" fmla="*/ 96335 w 2836707"/>
              <a:gd name="connsiteY270" fmla="*/ 927229 h 2833294"/>
              <a:gd name="connsiteX271" fmla="*/ 99776 w 2836707"/>
              <a:gd name="connsiteY271" fmla="*/ 900565 h 2833294"/>
              <a:gd name="connsiteX272" fmla="*/ 107517 w 2836707"/>
              <a:gd name="connsiteY272" fmla="*/ 874760 h 2833294"/>
              <a:gd name="connsiteX273" fmla="*/ 118699 w 2836707"/>
              <a:gd name="connsiteY273" fmla="*/ 853257 h 2833294"/>
              <a:gd name="connsiteX274" fmla="*/ 133321 w 2836707"/>
              <a:gd name="connsiteY274" fmla="*/ 832614 h 2833294"/>
              <a:gd name="connsiteX275" fmla="*/ 150523 w 2836707"/>
              <a:gd name="connsiteY275" fmla="*/ 814551 h 2833294"/>
              <a:gd name="connsiteX276" fmla="*/ 170306 w 2836707"/>
              <a:gd name="connsiteY276" fmla="*/ 796488 h 2833294"/>
              <a:gd name="connsiteX277" fmla="*/ 190950 w 2836707"/>
              <a:gd name="connsiteY277" fmla="*/ 780145 h 2833294"/>
              <a:gd name="connsiteX278" fmla="*/ 212452 w 2836707"/>
              <a:gd name="connsiteY278" fmla="*/ 763802 h 2833294"/>
              <a:gd name="connsiteX279" fmla="*/ 233955 w 2836707"/>
              <a:gd name="connsiteY279" fmla="*/ 747460 h 2833294"/>
              <a:gd name="connsiteX280" fmla="*/ 255459 w 2836707"/>
              <a:gd name="connsiteY280" fmla="*/ 731117 h 2833294"/>
              <a:gd name="connsiteX281" fmla="*/ 275242 w 2836707"/>
              <a:gd name="connsiteY281" fmla="*/ 713915 h 2833294"/>
              <a:gd name="connsiteX282" fmla="*/ 292445 w 2836707"/>
              <a:gd name="connsiteY282" fmla="*/ 694132 h 2833294"/>
              <a:gd name="connsiteX283" fmla="*/ 307927 w 2836707"/>
              <a:gd name="connsiteY283" fmla="*/ 675208 h 2833294"/>
              <a:gd name="connsiteX284" fmla="*/ 319968 w 2836707"/>
              <a:gd name="connsiteY284" fmla="*/ 653705 h 2833294"/>
              <a:gd name="connsiteX285" fmla="*/ 330290 w 2836707"/>
              <a:gd name="connsiteY285" fmla="*/ 630482 h 2833294"/>
              <a:gd name="connsiteX286" fmla="*/ 338891 w 2836707"/>
              <a:gd name="connsiteY286" fmla="*/ 605537 h 2833294"/>
              <a:gd name="connsiteX287" fmla="*/ 346633 w 2836707"/>
              <a:gd name="connsiteY287" fmla="*/ 579732 h 2833294"/>
              <a:gd name="connsiteX288" fmla="*/ 353514 w 2836707"/>
              <a:gd name="connsiteY288" fmla="*/ 553929 h 2833294"/>
              <a:gd name="connsiteX289" fmla="*/ 360395 w 2836707"/>
              <a:gd name="connsiteY289" fmla="*/ 527264 h 2833294"/>
              <a:gd name="connsiteX290" fmla="*/ 368136 w 2836707"/>
              <a:gd name="connsiteY290" fmla="*/ 502321 h 2833294"/>
              <a:gd name="connsiteX291" fmla="*/ 376737 w 2836707"/>
              <a:gd name="connsiteY291" fmla="*/ 477376 h 2833294"/>
              <a:gd name="connsiteX292" fmla="*/ 387059 w 2836707"/>
              <a:gd name="connsiteY292" fmla="*/ 454153 h 2833294"/>
              <a:gd name="connsiteX293" fmla="*/ 399961 w 2836707"/>
              <a:gd name="connsiteY293" fmla="*/ 433510 h 2833294"/>
              <a:gd name="connsiteX294" fmla="*/ 415442 w 2836707"/>
              <a:gd name="connsiteY294" fmla="*/ 414587 h 2833294"/>
              <a:gd name="connsiteX295" fmla="*/ 434366 w 2836707"/>
              <a:gd name="connsiteY295" fmla="*/ 399104 h 2833294"/>
              <a:gd name="connsiteX296" fmla="*/ 455009 w 2836707"/>
              <a:gd name="connsiteY296" fmla="*/ 386202 h 2833294"/>
              <a:gd name="connsiteX297" fmla="*/ 478232 w 2836707"/>
              <a:gd name="connsiteY297" fmla="*/ 375880 h 2833294"/>
              <a:gd name="connsiteX298" fmla="*/ 503176 w 2836707"/>
              <a:gd name="connsiteY298" fmla="*/ 367279 h 2833294"/>
              <a:gd name="connsiteX299" fmla="*/ 528120 w 2836707"/>
              <a:gd name="connsiteY299" fmla="*/ 359538 h 2833294"/>
              <a:gd name="connsiteX300" fmla="*/ 554784 w 2836707"/>
              <a:gd name="connsiteY300" fmla="*/ 352656 h 2833294"/>
              <a:gd name="connsiteX301" fmla="*/ 580587 w 2836707"/>
              <a:gd name="connsiteY301" fmla="*/ 345775 h 2833294"/>
              <a:gd name="connsiteX302" fmla="*/ 606392 w 2836707"/>
              <a:gd name="connsiteY302" fmla="*/ 338034 h 2833294"/>
              <a:gd name="connsiteX303" fmla="*/ 631335 w 2836707"/>
              <a:gd name="connsiteY303" fmla="*/ 329433 h 2833294"/>
              <a:gd name="connsiteX304" fmla="*/ 654559 w 2836707"/>
              <a:gd name="connsiteY304" fmla="*/ 319111 h 2833294"/>
              <a:gd name="connsiteX305" fmla="*/ 676062 w 2836707"/>
              <a:gd name="connsiteY305" fmla="*/ 307070 h 2833294"/>
              <a:gd name="connsiteX306" fmla="*/ 694985 w 2836707"/>
              <a:gd name="connsiteY306" fmla="*/ 291587 h 2833294"/>
              <a:gd name="connsiteX307" fmla="*/ 714768 w 2836707"/>
              <a:gd name="connsiteY307" fmla="*/ 274384 h 2833294"/>
              <a:gd name="connsiteX308" fmla="*/ 731971 w 2836707"/>
              <a:gd name="connsiteY308" fmla="*/ 254601 h 2833294"/>
              <a:gd name="connsiteX309" fmla="*/ 748313 w 2836707"/>
              <a:gd name="connsiteY309" fmla="*/ 233957 h 2833294"/>
              <a:gd name="connsiteX310" fmla="*/ 764655 w 2836707"/>
              <a:gd name="connsiteY310" fmla="*/ 212454 h 2833294"/>
              <a:gd name="connsiteX311" fmla="*/ 780998 w 2836707"/>
              <a:gd name="connsiteY311" fmla="*/ 190950 h 2833294"/>
              <a:gd name="connsiteX312" fmla="*/ 797340 w 2836707"/>
              <a:gd name="connsiteY312" fmla="*/ 170307 h 2833294"/>
              <a:gd name="connsiteX313" fmla="*/ 815403 w 2836707"/>
              <a:gd name="connsiteY313" fmla="*/ 150524 h 2833294"/>
              <a:gd name="connsiteX314" fmla="*/ 833465 w 2836707"/>
              <a:gd name="connsiteY314" fmla="*/ 133322 h 2833294"/>
              <a:gd name="connsiteX315" fmla="*/ 854109 w 2836707"/>
              <a:gd name="connsiteY315" fmla="*/ 118699 h 2833294"/>
              <a:gd name="connsiteX316" fmla="*/ 875612 w 2836707"/>
              <a:gd name="connsiteY316" fmla="*/ 107517 h 2833294"/>
              <a:gd name="connsiteX317" fmla="*/ 901416 w 2836707"/>
              <a:gd name="connsiteY317" fmla="*/ 99776 h 2833294"/>
              <a:gd name="connsiteX318" fmla="*/ 928081 w 2836707"/>
              <a:gd name="connsiteY318" fmla="*/ 96335 h 2833294"/>
              <a:gd name="connsiteX319" fmla="*/ 955604 w 2836707"/>
              <a:gd name="connsiteY319" fmla="*/ 95475 h 2833294"/>
              <a:gd name="connsiteX320" fmla="*/ 984848 w 2836707"/>
              <a:gd name="connsiteY320" fmla="*/ 98056 h 2833294"/>
              <a:gd name="connsiteX321" fmla="*/ 1014093 w 2836707"/>
              <a:gd name="connsiteY321" fmla="*/ 101497 h 2833294"/>
              <a:gd name="connsiteX322" fmla="*/ 1043338 w 2836707"/>
              <a:gd name="connsiteY322" fmla="*/ 105797 h 2833294"/>
              <a:gd name="connsiteX323" fmla="*/ 1072582 w 2836707"/>
              <a:gd name="connsiteY323" fmla="*/ 109238 h 2833294"/>
              <a:gd name="connsiteX324" fmla="*/ 1101826 w 2836707"/>
              <a:gd name="connsiteY324" fmla="*/ 110958 h 2833294"/>
              <a:gd name="connsiteX325" fmla="*/ 1130211 w 2836707"/>
              <a:gd name="connsiteY325" fmla="*/ 110958 h 2833294"/>
              <a:gd name="connsiteX326" fmla="*/ 1156875 w 2836707"/>
              <a:gd name="connsiteY326" fmla="*/ 107517 h 2833294"/>
              <a:gd name="connsiteX327" fmla="*/ 1183539 w 2836707"/>
              <a:gd name="connsiteY327" fmla="*/ 100636 h 2833294"/>
              <a:gd name="connsiteX328" fmla="*/ 1209343 w 2836707"/>
              <a:gd name="connsiteY328" fmla="*/ 90315 h 2833294"/>
              <a:gd name="connsiteX329" fmla="*/ 1235146 w 2836707"/>
              <a:gd name="connsiteY329" fmla="*/ 76552 h 2833294"/>
              <a:gd name="connsiteX330" fmla="*/ 1260950 w 2836707"/>
              <a:gd name="connsiteY330" fmla="*/ 62790 h 2833294"/>
              <a:gd name="connsiteX331" fmla="*/ 1286754 w 2836707"/>
              <a:gd name="connsiteY331" fmla="*/ 47308 h 2833294"/>
              <a:gd name="connsiteX332" fmla="*/ 1311698 w 2836707"/>
              <a:gd name="connsiteY332" fmla="*/ 32685 h 2833294"/>
              <a:gd name="connsiteX333" fmla="*/ 1338362 w 2836707"/>
              <a:gd name="connsiteY333" fmla="*/ 19783 h 2833294"/>
              <a:gd name="connsiteX334" fmla="*/ 1364166 w 2836707"/>
              <a:gd name="connsiteY334" fmla="*/ 9461 h 2833294"/>
              <a:gd name="connsiteX335" fmla="*/ 1390830 w 2836707"/>
              <a:gd name="connsiteY335" fmla="*/ 2580 h 283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2836707" h="2833294">
                <a:moveTo>
                  <a:pt x="1418354" y="0"/>
                </a:moveTo>
                <a:lnTo>
                  <a:pt x="1445877" y="2580"/>
                </a:lnTo>
                <a:lnTo>
                  <a:pt x="1472542" y="9461"/>
                </a:lnTo>
                <a:lnTo>
                  <a:pt x="1498346" y="19783"/>
                </a:lnTo>
                <a:lnTo>
                  <a:pt x="1525009" y="32685"/>
                </a:lnTo>
                <a:lnTo>
                  <a:pt x="1549954" y="47308"/>
                </a:lnTo>
                <a:lnTo>
                  <a:pt x="1575758" y="62790"/>
                </a:lnTo>
                <a:lnTo>
                  <a:pt x="1601561" y="76552"/>
                </a:lnTo>
                <a:lnTo>
                  <a:pt x="1627365" y="90315"/>
                </a:lnTo>
                <a:lnTo>
                  <a:pt x="1652309" y="100636"/>
                </a:lnTo>
                <a:lnTo>
                  <a:pt x="1679833" y="107517"/>
                </a:lnTo>
                <a:lnTo>
                  <a:pt x="1706497" y="110958"/>
                </a:lnTo>
                <a:lnTo>
                  <a:pt x="1734881" y="110958"/>
                </a:lnTo>
                <a:lnTo>
                  <a:pt x="1764126" y="109238"/>
                </a:lnTo>
                <a:lnTo>
                  <a:pt x="1793370" y="105797"/>
                </a:lnTo>
                <a:lnTo>
                  <a:pt x="1822615" y="101497"/>
                </a:lnTo>
                <a:lnTo>
                  <a:pt x="1851859" y="98056"/>
                </a:lnTo>
                <a:lnTo>
                  <a:pt x="1881104" y="95475"/>
                </a:lnTo>
                <a:lnTo>
                  <a:pt x="1908627" y="96335"/>
                </a:lnTo>
                <a:lnTo>
                  <a:pt x="1935291" y="99776"/>
                </a:lnTo>
                <a:lnTo>
                  <a:pt x="1961095" y="107517"/>
                </a:lnTo>
                <a:lnTo>
                  <a:pt x="1982599" y="118699"/>
                </a:lnTo>
                <a:lnTo>
                  <a:pt x="2003241" y="133322"/>
                </a:lnTo>
                <a:lnTo>
                  <a:pt x="2021304" y="150524"/>
                </a:lnTo>
                <a:lnTo>
                  <a:pt x="2039367" y="170307"/>
                </a:lnTo>
                <a:lnTo>
                  <a:pt x="2055710" y="190950"/>
                </a:lnTo>
                <a:lnTo>
                  <a:pt x="2072052" y="212454"/>
                </a:lnTo>
                <a:lnTo>
                  <a:pt x="2088394" y="233957"/>
                </a:lnTo>
                <a:lnTo>
                  <a:pt x="2104736" y="254601"/>
                </a:lnTo>
                <a:lnTo>
                  <a:pt x="2121940" y="274384"/>
                </a:lnTo>
                <a:lnTo>
                  <a:pt x="2141723" y="291587"/>
                </a:lnTo>
                <a:lnTo>
                  <a:pt x="2160646" y="307070"/>
                </a:lnTo>
                <a:lnTo>
                  <a:pt x="2182149" y="319111"/>
                </a:lnTo>
                <a:lnTo>
                  <a:pt x="2205372" y="329433"/>
                </a:lnTo>
                <a:lnTo>
                  <a:pt x="2230316" y="338034"/>
                </a:lnTo>
                <a:lnTo>
                  <a:pt x="2256119" y="345775"/>
                </a:lnTo>
                <a:lnTo>
                  <a:pt x="2281923" y="352656"/>
                </a:lnTo>
                <a:lnTo>
                  <a:pt x="2308587" y="359538"/>
                </a:lnTo>
                <a:lnTo>
                  <a:pt x="2333531" y="367279"/>
                </a:lnTo>
                <a:lnTo>
                  <a:pt x="2358474" y="375880"/>
                </a:lnTo>
                <a:lnTo>
                  <a:pt x="2381698" y="386202"/>
                </a:lnTo>
                <a:lnTo>
                  <a:pt x="2402342" y="399104"/>
                </a:lnTo>
                <a:lnTo>
                  <a:pt x="2421265" y="414587"/>
                </a:lnTo>
                <a:lnTo>
                  <a:pt x="2436746" y="433510"/>
                </a:lnTo>
                <a:lnTo>
                  <a:pt x="2449649" y="454153"/>
                </a:lnTo>
                <a:lnTo>
                  <a:pt x="2459970" y="477376"/>
                </a:lnTo>
                <a:lnTo>
                  <a:pt x="2468571" y="502321"/>
                </a:lnTo>
                <a:lnTo>
                  <a:pt x="2476312" y="527264"/>
                </a:lnTo>
                <a:lnTo>
                  <a:pt x="2483194" y="553929"/>
                </a:lnTo>
                <a:lnTo>
                  <a:pt x="2490075" y="579732"/>
                </a:lnTo>
                <a:lnTo>
                  <a:pt x="2497816" y="605537"/>
                </a:lnTo>
                <a:lnTo>
                  <a:pt x="2506417" y="630482"/>
                </a:lnTo>
                <a:lnTo>
                  <a:pt x="2516738" y="653705"/>
                </a:lnTo>
                <a:lnTo>
                  <a:pt x="2528781" y="675208"/>
                </a:lnTo>
                <a:lnTo>
                  <a:pt x="2544263" y="694132"/>
                </a:lnTo>
                <a:lnTo>
                  <a:pt x="2561465" y="713915"/>
                </a:lnTo>
                <a:lnTo>
                  <a:pt x="2581248" y="731117"/>
                </a:lnTo>
                <a:lnTo>
                  <a:pt x="2601892" y="747460"/>
                </a:lnTo>
                <a:lnTo>
                  <a:pt x="2624255" y="763802"/>
                </a:lnTo>
                <a:lnTo>
                  <a:pt x="2645758" y="780145"/>
                </a:lnTo>
                <a:lnTo>
                  <a:pt x="2666401" y="796488"/>
                </a:lnTo>
                <a:lnTo>
                  <a:pt x="2686183" y="814551"/>
                </a:lnTo>
                <a:lnTo>
                  <a:pt x="2703387" y="832614"/>
                </a:lnTo>
                <a:lnTo>
                  <a:pt x="2718009" y="853257"/>
                </a:lnTo>
                <a:lnTo>
                  <a:pt x="2729191" y="874760"/>
                </a:lnTo>
                <a:lnTo>
                  <a:pt x="2736932" y="900565"/>
                </a:lnTo>
                <a:lnTo>
                  <a:pt x="2740372" y="927229"/>
                </a:lnTo>
                <a:lnTo>
                  <a:pt x="2741233" y="954754"/>
                </a:lnTo>
                <a:lnTo>
                  <a:pt x="2738652" y="983998"/>
                </a:lnTo>
                <a:lnTo>
                  <a:pt x="2735211" y="1013242"/>
                </a:lnTo>
                <a:lnTo>
                  <a:pt x="2730911" y="1042487"/>
                </a:lnTo>
                <a:lnTo>
                  <a:pt x="2727470" y="1071732"/>
                </a:lnTo>
                <a:lnTo>
                  <a:pt x="2725751" y="1100977"/>
                </a:lnTo>
                <a:lnTo>
                  <a:pt x="2725751" y="1129361"/>
                </a:lnTo>
                <a:lnTo>
                  <a:pt x="2729191" y="1156025"/>
                </a:lnTo>
                <a:lnTo>
                  <a:pt x="2736071" y="1182689"/>
                </a:lnTo>
                <a:lnTo>
                  <a:pt x="2746393" y="1207634"/>
                </a:lnTo>
                <a:lnTo>
                  <a:pt x="2760156" y="1233438"/>
                </a:lnTo>
                <a:lnTo>
                  <a:pt x="2773917" y="1259242"/>
                </a:lnTo>
                <a:lnTo>
                  <a:pt x="2789400" y="1285046"/>
                </a:lnTo>
                <a:lnTo>
                  <a:pt x="2804021" y="1309991"/>
                </a:lnTo>
                <a:lnTo>
                  <a:pt x="2816924" y="1336654"/>
                </a:lnTo>
                <a:lnTo>
                  <a:pt x="2827245" y="1362459"/>
                </a:lnTo>
                <a:lnTo>
                  <a:pt x="2834126" y="1389123"/>
                </a:lnTo>
                <a:lnTo>
                  <a:pt x="2836707" y="1416647"/>
                </a:lnTo>
                <a:lnTo>
                  <a:pt x="2834126" y="1444171"/>
                </a:lnTo>
                <a:lnTo>
                  <a:pt x="2827245" y="1470836"/>
                </a:lnTo>
                <a:lnTo>
                  <a:pt x="2816924" y="1496640"/>
                </a:lnTo>
                <a:lnTo>
                  <a:pt x="2804021" y="1523304"/>
                </a:lnTo>
                <a:lnTo>
                  <a:pt x="2789400" y="1548248"/>
                </a:lnTo>
                <a:lnTo>
                  <a:pt x="2773917" y="1574053"/>
                </a:lnTo>
                <a:lnTo>
                  <a:pt x="2760156" y="1599857"/>
                </a:lnTo>
                <a:lnTo>
                  <a:pt x="2746393" y="1625660"/>
                </a:lnTo>
                <a:lnTo>
                  <a:pt x="2736071" y="1650605"/>
                </a:lnTo>
                <a:lnTo>
                  <a:pt x="2729191" y="1677269"/>
                </a:lnTo>
                <a:lnTo>
                  <a:pt x="2725751" y="1703933"/>
                </a:lnTo>
                <a:lnTo>
                  <a:pt x="2725751" y="1732318"/>
                </a:lnTo>
                <a:lnTo>
                  <a:pt x="2727470" y="1761563"/>
                </a:lnTo>
                <a:lnTo>
                  <a:pt x="2730911" y="1790807"/>
                </a:lnTo>
                <a:lnTo>
                  <a:pt x="2735211" y="1820052"/>
                </a:lnTo>
                <a:lnTo>
                  <a:pt x="2738652" y="1849297"/>
                </a:lnTo>
                <a:lnTo>
                  <a:pt x="2741233" y="1878541"/>
                </a:lnTo>
                <a:lnTo>
                  <a:pt x="2740372" y="1906066"/>
                </a:lnTo>
                <a:lnTo>
                  <a:pt x="2736932" y="1932731"/>
                </a:lnTo>
                <a:lnTo>
                  <a:pt x="2729191" y="1958534"/>
                </a:lnTo>
                <a:lnTo>
                  <a:pt x="2718009" y="1980037"/>
                </a:lnTo>
                <a:lnTo>
                  <a:pt x="2703387" y="2000681"/>
                </a:lnTo>
                <a:lnTo>
                  <a:pt x="2686183" y="2018744"/>
                </a:lnTo>
                <a:lnTo>
                  <a:pt x="2666401" y="2036806"/>
                </a:lnTo>
                <a:lnTo>
                  <a:pt x="2645758" y="2053150"/>
                </a:lnTo>
                <a:lnTo>
                  <a:pt x="2624255" y="2069492"/>
                </a:lnTo>
                <a:lnTo>
                  <a:pt x="2601892" y="2085835"/>
                </a:lnTo>
                <a:lnTo>
                  <a:pt x="2581248" y="2102177"/>
                </a:lnTo>
                <a:lnTo>
                  <a:pt x="2561465" y="2119379"/>
                </a:lnTo>
                <a:lnTo>
                  <a:pt x="2544263" y="2139163"/>
                </a:lnTo>
                <a:lnTo>
                  <a:pt x="2528781" y="2158086"/>
                </a:lnTo>
                <a:lnTo>
                  <a:pt x="2516738" y="2179589"/>
                </a:lnTo>
                <a:lnTo>
                  <a:pt x="2506417" y="2202813"/>
                </a:lnTo>
                <a:lnTo>
                  <a:pt x="2497816" y="2227757"/>
                </a:lnTo>
                <a:lnTo>
                  <a:pt x="2490075" y="2253562"/>
                </a:lnTo>
                <a:lnTo>
                  <a:pt x="2483194" y="2279366"/>
                </a:lnTo>
                <a:lnTo>
                  <a:pt x="2476312" y="2306030"/>
                </a:lnTo>
                <a:lnTo>
                  <a:pt x="2468571" y="2330974"/>
                </a:lnTo>
                <a:lnTo>
                  <a:pt x="2459970" y="2355917"/>
                </a:lnTo>
                <a:lnTo>
                  <a:pt x="2449649" y="2379141"/>
                </a:lnTo>
                <a:lnTo>
                  <a:pt x="2436746" y="2399785"/>
                </a:lnTo>
                <a:lnTo>
                  <a:pt x="2421265" y="2418708"/>
                </a:lnTo>
                <a:lnTo>
                  <a:pt x="2402342" y="2434190"/>
                </a:lnTo>
                <a:lnTo>
                  <a:pt x="2381698" y="2447092"/>
                </a:lnTo>
                <a:lnTo>
                  <a:pt x="2358474" y="2457414"/>
                </a:lnTo>
                <a:lnTo>
                  <a:pt x="2333531" y="2466015"/>
                </a:lnTo>
                <a:lnTo>
                  <a:pt x="2308587" y="2473756"/>
                </a:lnTo>
                <a:lnTo>
                  <a:pt x="2281923" y="2480638"/>
                </a:lnTo>
                <a:lnTo>
                  <a:pt x="2256119" y="2487519"/>
                </a:lnTo>
                <a:lnTo>
                  <a:pt x="2230316" y="2495260"/>
                </a:lnTo>
                <a:lnTo>
                  <a:pt x="2205372" y="2503862"/>
                </a:lnTo>
                <a:lnTo>
                  <a:pt x="2182149" y="2514184"/>
                </a:lnTo>
                <a:lnTo>
                  <a:pt x="2160646" y="2526225"/>
                </a:lnTo>
                <a:lnTo>
                  <a:pt x="2141723" y="2541707"/>
                </a:lnTo>
                <a:lnTo>
                  <a:pt x="2121940" y="2558911"/>
                </a:lnTo>
                <a:lnTo>
                  <a:pt x="2104736" y="2578694"/>
                </a:lnTo>
                <a:lnTo>
                  <a:pt x="2088394" y="2599337"/>
                </a:lnTo>
                <a:lnTo>
                  <a:pt x="2072052" y="2620840"/>
                </a:lnTo>
                <a:lnTo>
                  <a:pt x="2055710" y="2642344"/>
                </a:lnTo>
                <a:lnTo>
                  <a:pt x="2039367" y="2662987"/>
                </a:lnTo>
                <a:lnTo>
                  <a:pt x="2021304" y="2682770"/>
                </a:lnTo>
                <a:lnTo>
                  <a:pt x="2003241" y="2699973"/>
                </a:lnTo>
                <a:lnTo>
                  <a:pt x="1982599" y="2714595"/>
                </a:lnTo>
                <a:lnTo>
                  <a:pt x="1961095" y="2725777"/>
                </a:lnTo>
                <a:lnTo>
                  <a:pt x="1935291" y="2733518"/>
                </a:lnTo>
                <a:lnTo>
                  <a:pt x="1908627" y="2736959"/>
                </a:lnTo>
                <a:lnTo>
                  <a:pt x="1881104" y="2737819"/>
                </a:lnTo>
                <a:lnTo>
                  <a:pt x="1851859" y="2735238"/>
                </a:lnTo>
                <a:lnTo>
                  <a:pt x="1822615" y="2731799"/>
                </a:lnTo>
                <a:lnTo>
                  <a:pt x="1793370" y="2727497"/>
                </a:lnTo>
                <a:lnTo>
                  <a:pt x="1764126" y="2724057"/>
                </a:lnTo>
                <a:lnTo>
                  <a:pt x="1734881" y="2722336"/>
                </a:lnTo>
                <a:lnTo>
                  <a:pt x="1706497" y="2722336"/>
                </a:lnTo>
                <a:lnTo>
                  <a:pt x="1679833" y="2725777"/>
                </a:lnTo>
                <a:lnTo>
                  <a:pt x="1652309" y="2732658"/>
                </a:lnTo>
                <a:lnTo>
                  <a:pt x="1627365" y="2742980"/>
                </a:lnTo>
                <a:lnTo>
                  <a:pt x="1601561" y="2756742"/>
                </a:lnTo>
                <a:lnTo>
                  <a:pt x="1575758" y="2770505"/>
                </a:lnTo>
                <a:lnTo>
                  <a:pt x="1549954" y="2785987"/>
                </a:lnTo>
                <a:lnTo>
                  <a:pt x="1525009" y="2800609"/>
                </a:lnTo>
                <a:lnTo>
                  <a:pt x="1498346" y="2813511"/>
                </a:lnTo>
                <a:lnTo>
                  <a:pt x="1472542" y="2823833"/>
                </a:lnTo>
                <a:lnTo>
                  <a:pt x="1445877" y="2830714"/>
                </a:lnTo>
                <a:lnTo>
                  <a:pt x="1418354" y="2833294"/>
                </a:lnTo>
                <a:lnTo>
                  <a:pt x="1390830" y="2830714"/>
                </a:lnTo>
                <a:lnTo>
                  <a:pt x="1364166" y="2823833"/>
                </a:lnTo>
                <a:lnTo>
                  <a:pt x="1338362" y="2813511"/>
                </a:lnTo>
                <a:lnTo>
                  <a:pt x="1311698" y="2800609"/>
                </a:lnTo>
                <a:lnTo>
                  <a:pt x="1286754" y="2785987"/>
                </a:lnTo>
                <a:lnTo>
                  <a:pt x="1260950" y="2770505"/>
                </a:lnTo>
                <a:lnTo>
                  <a:pt x="1235146" y="2756742"/>
                </a:lnTo>
                <a:lnTo>
                  <a:pt x="1209343" y="2742980"/>
                </a:lnTo>
                <a:lnTo>
                  <a:pt x="1183539" y="2732658"/>
                </a:lnTo>
                <a:lnTo>
                  <a:pt x="1156875" y="2725777"/>
                </a:lnTo>
                <a:lnTo>
                  <a:pt x="1130211" y="2722336"/>
                </a:lnTo>
                <a:lnTo>
                  <a:pt x="1101826" y="2722336"/>
                </a:lnTo>
                <a:lnTo>
                  <a:pt x="1072582" y="2724057"/>
                </a:lnTo>
                <a:lnTo>
                  <a:pt x="1043338" y="2727497"/>
                </a:lnTo>
                <a:lnTo>
                  <a:pt x="1014093" y="2731799"/>
                </a:lnTo>
                <a:lnTo>
                  <a:pt x="984848" y="2735238"/>
                </a:lnTo>
                <a:lnTo>
                  <a:pt x="955604" y="2737819"/>
                </a:lnTo>
                <a:lnTo>
                  <a:pt x="928081" y="2736959"/>
                </a:lnTo>
                <a:lnTo>
                  <a:pt x="901416" y="2733518"/>
                </a:lnTo>
                <a:lnTo>
                  <a:pt x="875612" y="2725777"/>
                </a:lnTo>
                <a:lnTo>
                  <a:pt x="854109" y="2714595"/>
                </a:lnTo>
                <a:lnTo>
                  <a:pt x="833465" y="2699973"/>
                </a:lnTo>
                <a:lnTo>
                  <a:pt x="815403" y="2682770"/>
                </a:lnTo>
                <a:lnTo>
                  <a:pt x="797340" y="2662987"/>
                </a:lnTo>
                <a:lnTo>
                  <a:pt x="780998" y="2642344"/>
                </a:lnTo>
                <a:lnTo>
                  <a:pt x="764655" y="2620840"/>
                </a:lnTo>
                <a:lnTo>
                  <a:pt x="748313" y="2599337"/>
                </a:lnTo>
                <a:lnTo>
                  <a:pt x="731971" y="2578694"/>
                </a:lnTo>
                <a:lnTo>
                  <a:pt x="714768" y="2558911"/>
                </a:lnTo>
                <a:lnTo>
                  <a:pt x="694985" y="2541707"/>
                </a:lnTo>
                <a:lnTo>
                  <a:pt x="676062" y="2526225"/>
                </a:lnTo>
                <a:lnTo>
                  <a:pt x="654559" y="2514184"/>
                </a:lnTo>
                <a:lnTo>
                  <a:pt x="631335" y="2503862"/>
                </a:lnTo>
                <a:lnTo>
                  <a:pt x="606392" y="2495260"/>
                </a:lnTo>
                <a:lnTo>
                  <a:pt x="580587" y="2487519"/>
                </a:lnTo>
                <a:lnTo>
                  <a:pt x="554784" y="2480638"/>
                </a:lnTo>
                <a:lnTo>
                  <a:pt x="528120" y="2473756"/>
                </a:lnTo>
                <a:lnTo>
                  <a:pt x="503176" y="2466015"/>
                </a:lnTo>
                <a:lnTo>
                  <a:pt x="478232" y="2457414"/>
                </a:lnTo>
                <a:lnTo>
                  <a:pt x="455009" y="2447092"/>
                </a:lnTo>
                <a:lnTo>
                  <a:pt x="434366" y="2434190"/>
                </a:lnTo>
                <a:lnTo>
                  <a:pt x="415442" y="2418708"/>
                </a:lnTo>
                <a:lnTo>
                  <a:pt x="399961" y="2399785"/>
                </a:lnTo>
                <a:lnTo>
                  <a:pt x="387059" y="2379141"/>
                </a:lnTo>
                <a:lnTo>
                  <a:pt x="376737" y="2355917"/>
                </a:lnTo>
                <a:lnTo>
                  <a:pt x="368136" y="2330974"/>
                </a:lnTo>
                <a:lnTo>
                  <a:pt x="360395" y="2306030"/>
                </a:lnTo>
                <a:lnTo>
                  <a:pt x="353514" y="2279366"/>
                </a:lnTo>
                <a:lnTo>
                  <a:pt x="346633" y="2253562"/>
                </a:lnTo>
                <a:lnTo>
                  <a:pt x="338891" y="2227757"/>
                </a:lnTo>
                <a:lnTo>
                  <a:pt x="330290" y="2202813"/>
                </a:lnTo>
                <a:lnTo>
                  <a:pt x="319968" y="2179589"/>
                </a:lnTo>
                <a:lnTo>
                  <a:pt x="307927" y="2158086"/>
                </a:lnTo>
                <a:lnTo>
                  <a:pt x="292445" y="2139163"/>
                </a:lnTo>
                <a:lnTo>
                  <a:pt x="275242" y="2119379"/>
                </a:lnTo>
                <a:lnTo>
                  <a:pt x="255459" y="2102177"/>
                </a:lnTo>
                <a:lnTo>
                  <a:pt x="233955" y="2085835"/>
                </a:lnTo>
                <a:lnTo>
                  <a:pt x="212452" y="2069492"/>
                </a:lnTo>
                <a:lnTo>
                  <a:pt x="190950" y="2053150"/>
                </a:lnTo>
                <a:lnTo>
                  <a:pt x="170306" y="2036806"/>
                </a:lnTo>
                <a:lnTo>
                  <a:pt x="150523" y="2018744"/>
                </a:lnTo>
                <a:lnTo>
                  <a:pt x="133321" y="2000681"/>
                </a:lnTo>
                <a:lnTo>
                  <a:pt x="118699" y="1980037"/>
                </a:lnTo>
                <a:lnTo>
                  <a:pt x="107517" y="1958534"/>
                </a:lnTo>
                <a:lnTo>
                  <a:pt x="99776" y="1932731"/>
                </a:lnTo>
                <a:lnTo>
                  <a:pt x="96335" y="1906066"/>
                </a:lnTo>
                <a:lnTo>
                  <a:pt x="95474" y="1878541"/>
                </a:lnTo>
                <a:lnTo>
                  <a:pt x="98055" y="1849297"/>
                </a:lnTo>
                <a:lnTo>
                  <a:pt x="101496" y="1820052"/>
                </a:lnTo>
                <a:lnTo>
                  <a:pt x="105796" y="1790807"/>
                </a:lnTo>
                <a:lnTo>
                  <a:pt x="109237" y="1761563"/>
                </a:lnTo>
                <a:lnTo>
                  <a:pt x="110958" y="1732318"/>
                </a:lnTo>
                <a:lnTo>
                  <a:pt x="110958" y="1703933"/>
                </a:lnTo>
                <a:lnTo>
                  <a:pt x="107517" y="1677269"/>
                </a:lnTo>
                <a:lnTo>
                  <a:pt x="100636" y="1650605"/>
                </a:lnTo>
                <a:lnTo>
                  <a:pt x="90314" y="1625660"/>
                </a:lnTo>
                <a:lnTo>
                  <a:pt x="77412" y="1599857"/>
                </a:lnTo>
                <a:lnTo>
                  <a:pt x="62790" y="1574053"/>
                </a:lnTo>
                <a:lnTo>
                  <a:pt x="47308" y="1548248"/>
                </a:lnTo>
                <a:lnTo>
                  <a:pt x="32686" y="1523304"/>
                </a:lnTo>
                <a:lnTo>
                  <a:pt x="19783" y="1496640"/>
                </a:lnTo>
                <a:lnTo>
                  <a:pt x="9462" y="1470836"/>
                </a:lnTo>
                <a:lnTo>
                  <a:pt x="2581" y="1444171"/>
                </a:lnTo>
                <a:lnTo>
                  <a:pt x="0" y="1416647"/>
                </a:lnTo>
                <a:lnTo>
                  <a:pt x="2581" y="1389123"/>
                </a:lnTo>
                <a:lnTo>
                  <a:pt x="9462" y="1362459"/>
                </a:lnTo>
                <a:lnTo>
                  <a:pt x="19783" y="1336654"/>
                </a:lnTo>
                <a:lnTo>
                  <a:pt x="32686" y="1309991"/>
                </a:lnTo>
                <a:lnTo>
                  <a:pt x="47308" y="1285046"/>
                </a:lnTo>
                <a:lnTo>
                  <a:pt x="62790" y="1259242"/>
                </a:lnTo>
                <a:lnTo>
                  <a:pt x="77412" y="1233438"/>
                </a:lnTo>
                <a:lnTo>
                  <a:pt x="90314" y="1207634"/>
                </a:lnTo>
                <a:lnTo>
                  <a:pt x="100636" y="1182689"/>
                </a:lnTo>
                <a:lnTo>
                  <a:pt x="107517" y="1156025"/>
                </a:lnTo>
                <a:lnTo>
                  <a:pt x="110958" y="1129361"/>
                </a:lnTo>
                <a:lnTo>
                  <a:pt x="110958" y="1100977"/>
                </a:lnTo>
                <a:lnTo>
                  <a:pt x="109237" y="1071732"/>
                </a:lnTo>
                <a:lnTo>
                  <a:pt x="105796" y="1042487"/>
                </a:lnTo>
                <a:lnTo>
                  <a:pt x="101496" y="1013242"/>
                </a:lnTo>
                <a:lnTo>
                  <a:pt x="98055" y="983998"/>
                </a:lnTo>
                <a:lnTo>
                  <a:pt x="95474" y="954754"/>
                </a:lnTo>
                <a:lnTo>
                  <a:pt x="96335" y="927229"/>
                </a:lnTo>
                <a:lnTo>
                  <a:pt x="99776" y="900565"/>
                </a:lnTo>
                <a:lnTo>
                  <a:pt x="107517" y="874760"/>
                </a:lnTo>
                <a:lnTo>
                  <a:pt x="118699" y="853257"/>
                </a:lnTo>
                <a:lnTo>
                  <a:pt x="133321" y="832614"/>
                </a:lnTo>
                <a:lnTo>
                  <a:pt x="150523" y="814551"/>
                </a:lnTo>
                <a:lnTo>
                  <a:pt x="170306" y="796488"/>
                </a:lnTo>
                <a:lnTo>
                  <a:pt x="190950" y="780145"/>
                </a:lnTo>
                <a:lnTo>
                  <a:pt x="212452" y="763802"/>
                </a:lnTo>
                <a:lnTo>
                  <a:pt x="233955" y="747460"/>
                </a:lnTo>
                <a:lnTo>
                  <a:pt x="255459" y="731117"/>
                </a:lnTo>
                <a:lnTo>
                  <a:pt x="275242" y="713915"/>
                </a:lnTo>
                <a:lnTo>
                  <a:pt x="292445" y="694132"/>
                </a:lnTo>
                <a:lnTo>
                  <a:pt x="307927" y="675208"/>
                </a:lnTo>
                <a:lnTo>
                  <a:pt x="319968" y="653705"/>
                </a:lnTo>
                <a:lnTo>
                  <a:pt x="330290" y="630482"/>
                </a:lnTo>
                <a:lnTo>
                  <a:pt x="338891" y="605537"/>
                </a:lnTo>
                <a:lnTo>
                  <a:pt x="346633" y="579732"/>
                </a:lnTo>
                <a:lnTo>
                  <a:pt x="353514" y="553929"/>
                </a:lnTo>
                <a:lnTo>
                  <a:pt x="360395" y="527264"/>
                </a:lnTo>
                <a:lnTo>
                  <a:pt x="368136" y="502321"/>
                </a:lnTo>
                <a:lnTo>
                  <a:pt x="376737" y="477376"/>
                </a:lnTo>
                <a:lnTo>
                  <a:pt x="387059" y="454153"/>
                </a:lnTo>
                <a:lnTo>
                  <a:pt x="399961" y="433510"/>
                </a:lnTo>
                <a:lnTo>
                  <a:pt x="415442" y="414587"/>
                </a:lnTo>
                <a:lnTo>
                  <a:pt x="434366" y="399104"/>
                </a:lnTo>
                <a:lnTo>
                  <a:pt x="455009" y="386202"/>
                </a:lnTo>
                <a:lnTo>
                  <a:pt x="478232" y="375880"/>
                </a:lnTo>
                <a:lnTo>
                  <a:pt x="503176" y="367279"/>
                </a:lnTo>
                <a:lnTo>
                  <a:pt x="528120" y="359538"/>
                </a:lnTo>
                <a:lnTo>
                  <a:pt x="554784" y="352656"/>
                </a:lnTo>
                <a:lnTo>
                  <a:pt x="580587" y="345775"/>
                </a:lnTo>
                <a:lnTo>
                  <a:pt x="606392" y="338034"/>
                </a:lnTo>
                <a:lnTo>
                  <a:pt x="631335" y="329433"/>
                </a:lnTo>
                <a:lnTo>
                  <a:pt x="654559" y="319111"/>
                </a:lnTo>
                <a:lnTo>
                  <a:pt x="676062" y="307070"/>
                </a:lnTo>
                <a:lnTo>
                  <a:pt x="694985" y="291587"/>
                </a:lnTo>
                <a:lnTo>
                  <a:pt x="714768" y="274384"/>
                </a:lnTo>
                <a:lnTo>
                  <a:pt x="731971" y="254601"/>
                </a:lnTo>
                <a:lnTo>
                  <a:pt x="748313" y="233957"/>
                </a:lnTo>
                <a:lnTo>
                  <a:pt x="764655" y="212454"/>
                </a:lnTo>
                <a:lnTo>
                  <a:pt x="780998" y="190950"/>
                </a:lnTo>
                <a:lnTo>
                  <a:pt x="797340" y="170307"/>
                </a:lnTo>
                <a:lnTo>
                  <a:pt x="815403" y="150524"/>
                </a:lnTo>
                <a:lnTo>
                  <a:pt x="833465" y="133322"/>
                </a:lnTo>
                <a:lnTo>
                  <a:pt x="854109" y="118699"/>
                </a:lnTo>
                <a:lnTo>
                  <a:pt x="875612" y="107517"/>
                </a:lnTo>
                <a:lnTo>
                  <a:pt x="901416" y="99776"/>
                </a:lnTo>
                <a:lnTo>
                  <a:pt x="928081" y="96335"/>
                </a:lnTo>
                <a:lnTo>
                  <a:pt x="955604" y="95475"/>
                </a:lnTo>
                <a:lnTo>
                  <a:pt x="984848" y="98056"/>
                </a:lnTo>
                <a:lnTo>
                  <a:pt x="1014093" y="101497"/>
                </a:lnTo>
                <a:lnTo>
                  <a:pt x="1043338" y="105797"/>
                </a:lnTo>
                <a:lnTo>
                  <a:pt x="1072582" y="109238"/>
                </a:lnTo>
                <a:lnTo>
                  <a:pt x="1101826" y="110958"/>
                </a:lnTo>
                <a:lnTo>
                  <a:pt x="1130211" y="110958"/>
                </a:lnTo>
                <a:lnTo>
                  <a:pt x="1156875" y="107517"/>
                </a:lnTo>
                <a:lnTo>
                  <a:pt x="1183539" y="100636"/>
                </a:lnTo>
                <a:lnTo>
                  <a:pt x="1209343" y="90315"/>
                </a:lnTo>
                <a:lnTo>
                  <a:pt x="1235146" y="76552"/>
                </a:lnTo>
                <a:lnTo>
                  <a:pt x="1260950" y="62790"/>
                </a:lnTo>
                <a:lnTo>
                  <a:pt x="1286754" y="47308"/>
                </a:lnTo>
                <a:lnTo>
                  <a:pt x="1311698" y="32685"/>
                </a:lnTo>
                <a:lnTo>
                  <a:pt x="1338362" y="19783"/>
                </a:lnTo>
                <a:lnTo>
                  <a:pt x="1364166" y="9461"/>
                </a:lnTo>
                <a:lnTo>
                  <a:pt x="1390830" y="25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AF3A7164-B740-414C-B1A3-44795ACA8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81323" y="3294246"/>
            <a:ext cx="1206442" cy="183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D3DD866-9865-42E4-989A-17A2755F2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78598" y="3909952"/>
            <a:ext cx="3313402" cy="2948047"/>
          </a:xfrm>
          <a:custGeom>
            <a:avLst/>
            <a:gdLst>
              <a:gd name="connsiteX0" fmla="*/ 1934947 w 3313402"/>
              <a:gd name="connsiteY0" fmla="*/ 0 h 2948047"/>
              <a:gd name="connsiteX1" fmla="*/ 1972495 w 3313402"/>
              <a:gd name="connsiteY1" fmla="*/ 3519 h 2948047"/>
              <a:gd name="connsiteX2" fmla="*/ 2008871 w 3313402"/>
              <a:gd name="connsiteY2" fmla="*/ 12907 h 2948047"/>
              <a:gd name="connsiteX3" fmla="*/ 2044074 w 3313402"/>
              <a:gd name="connsiteY3" fmla="*/ 26988 h 2948047"/>
              <a:gd name="connsiteX4" fmla="*/ 2080448 w 3313402"/>
              <a:gd name="connsiteY4" fmla="*/ 44589 h 2948047"/>
              <a:gd name="connsiteX5" fmla="*/ 2114478 w 3313402"/>
              <a:gd name="connsiteY5" fmla="*/ 64537 h 2948047"/>
              <a:gd name="connsiteX6" fmla="*/ 2149681 w 3313402"/>
              <a:gd name="connsiteY6" fmla="*/ 85659 h 2948047"/>
              <a:gd name="connsiteX7" fmla="*/ 2184882 w 3313402"/>
              <a:gd name="connsiteY7" fmla="*/ 104433 h 2948047"/>
              <a:gd name="connsiteX8" fmla="*/ 2220084 w 3313402"/>
              <a:gd name="connsiteY8" fmla="*/ 123208 h 2948047"/>
              <a:gd name="connsiteX9" fmla="*/ 2254113 w 3313402"/>
              <a:gd name="connsiteY9" fmla="*/ 137288 h 2948047"/>
              <a:gd name="connsiteX10" fmla="*/ 2291662 w 3313402"/>
              <a:gd name="connsiteY10" fmla="*/ 146675 h 2948047"/>
              <a:gd name="connsiteX11" fmla="*/ 2328037 w 3313402"/>
              <a:gd name="connsiteY11" fmla="*/ 151369 h 2948047"/>
              <a:gd name="connsiteX12" fmla="*/ 2366759 w 3313402"/>
              <a:gd name="connsiteY12" fmla="*/ 151369 h 2948047"/>
              <a:gd name="connsiteX13" fmla="*/ 2406656 w 3313402"/>
              <a:gd name="connsiteY13" fmla="*/ 149023 h 2948047"/>
              <a:gd name="connsiteX14" fmla="*/ 2446551 w 3313402"/>
              <a:gd name="connsiteY14" fmla="*/ 144329 h 2948047"/>
              <a:gd name="connsiteX15" fmla="*/ 2486448 w 3313402"/>
              <a:gd name="connsiteY15" fmla="*/ 138462 h 2948047"/>
              <a:gd name="connsiteX16" fmla="*/ 2526343 w 3313402"/>
              <a:gd name="connsiteY16" fmla="*/ 133769 h 2948047"/>
              <a:gd name="connsiteX17" fmla="*/ 2566239 w 3313402"/>
              <a:gd name="connsiteY17" fmla="*/ 130247 h 2948047"/>
              <a:gd name="connsiteX18" fmla="*/ 2603787 w 3313402"/>
              <a:gd name="connsiteY18" fmla="*/ 131421 h 2948047"/>
              <a:gd name="connsiteX19" fmla="*/ 2640163 w 3313402"/>
              <a:gd name="connsiteY19" fmla="*/ 136115 h 2948047"/>
              <a:gd name="connsiteX20" fmla="*/ 2675366 w 3313402"/>
              <a:gd name="connsiteY20" fmla="*/ 146675 h 2948047"/>
              <a:gd name="connsiteX21" fmla="*/ 2704702 w 3313402"/>
              <a:gd name="connsiteY21" fmla="*/ 161930 h 2948047"/>
              <a:gd name="connsiteX22" fmla="*/ 2732862 w 3313402"/>
              <a:gd name="connsiteY22" fmla="*/ 181878 h 2948047"/>
              <a:gd name="connsiteX23" fmla="*/ 2757504 w 3313402"/>
              <a:gd name="connsiteY23" fmla="*/ 205346 h 2948047"/>
              <a:gd name="connsiteX24" fmla="*/ 2782146 w 3313402"/>
              <a:gd name="connsiteY24" fmla="*/ 232334 h 2948047"/>
              <a:gd name="connsiteX25" fmla="*/ 2804440 w 3313402"/>
              <a:gd name="connsiteY25" fmla="*/ 260495 h 2948047"/>
              <a:gd name="connsiteX26" fmla="*/ 2826735 w 3313402"/>
              <a:gd name="connsiteY26" fmla="*/ 289831 h 2948047"/>
              <a:gd name="connsiteX27" fmla="*/ 2849030 w 3313402"/>
              <a:gd name="connsiteY27" fmla="*/ 319166 h 2948047"/>
              <a:gd name="connsiteX28" fmla="*/ 2871324 w 3313402"/>
              <a:gd name="connsiteY28" fmla="*/ 347327 h 2948047"/>
              <a:gd name="connsiteX29" fmla="*/ 2894793 w 3313402"/>
              <a:gd name="connsiteY29" fmla="*/ 374315 h 2948047"/>
              <a:gd name="connsiteX30" fmla="*/ 2921781 w 3313402"/>
              <a:gd name="connsiteY30" fmla="*/ 397785 h 2948047"/>
              <a:gd name="connsiteX31" fmla="*/ 2947597 w 3313402"/>
              <a:gd name="connsiteY31" fmla="*/ 418906 h 2948047"/>
              <a:gd name="connsiteX32" fmla="*/ 2976931 w 3313402"/>
              <a:gd name="connsiteY32" fmla="*/ 435332 h 2948047"/>
              <a:gd name="connsiteX33" fmla="*/ 3008614 w 3313402"/>
              <a:gd name="connsiteY33" fmla="*/ 449413 h 2948047"/>
              <a:gd name="connsiteX34" fmla="*/ 3042641 w 3313402"/>
              <a:gd name="connsiteY34" fmla="*/ 461147 h 2948047"/>
              <a:gd name="connsiteX35" fmla="*/ 3077843 w 3313402"/>
              <a:gd name="connsiteY35" fmla="*/ 471708 h 2948047"/>
              <a:gd name="connsiteX36" fmla="*/ 3113046 w 3313402"/>
              <a:gd name="connsiteY36" fmla="*/ 481096 h 2948047"/>
              <a:gd name="connsiteX37" fmla="*/ 3149422 w 3313402"/>
              <a:gd name="connsiteY37" fmla="*/ 490483 h 2948047"/>
              <a:gd name="connsiteX38" fmla="*/ 3183450 w 3313402"/>
              <a:gd name="connsiteY38" fmla="*/ 501044 h 2948047"/>
              <a:gd name="connsiteX39" fmla="*/ 3217478 w 3313402"/>
              <a:gd name="connsiteY39" fmla="*/ 512777 h 2948047"/>
              <a:gd name="connsiteX40" fmla="*/ 3249161 w 3313402"/>
              <a:gd name="connsiteY40" fmla="*/ 526859 h 2948047"/>
              <a:gd name="connsiteX41" fmla="*/ 3277323 w 3313402"/>
              <a:gd name="connsiteY41" fmla="*/ 544460 h 2948047"/>
              <a:gd name="connsiteX42" fmla="*/ 3303139 w 3313402"/>
              <a:gd name="connsiteY42" fmla="*/ 565581 h 2948047"/>
              <a:gd name="connsiteX43" fmla="*/ 3313402 w 3313402"/>
              <a:gd name="connsiteY43" fmla="*/ 578126 h 2948047"/>
              <a:gd name="connsiteX44" fmla="*/ 3313402 w 3313402"/>
              <a:gd name="connsiteY44" fmla="*/ 2948047 h 2948047"/>
              <a:gd name="connsiteX45" fmla="*/ 422306 w 3313402"/>
              <a:gd name="connsiteY45" fmla="*/ 2948047 h 2948047"/>
              <a:gd name="connsiteX46" fmla="*/ 420079 w 3313402"/>
              <a:gd name="connsiteY46" fmla="*/ 2944070 h 2948047"/>
              <a:gd name="connsiteX47" fmla="*/ 398960 w 3313402"/>
              <a:gd name="connsiteY47" fmla="*/ 2918255 h 2948047"/>
              <a:gd name="connsiteX48" fmla="*/ 375490 w 3313402"/>
              <a:gd name="connsiteY48" fmla="*/ 2891267 h 2948047"/>
              <a:gd name="connsiteX49" fmla="*/ 348502 w 3313402"/>
              <a:gd name="connsiteY49" fmla="*/ 2867799 h 2948047"/>
              <a:gd name="connsiteX50" fmla="*/ 319166 w 3313402"/>
              <a:gd name="connsiteY50" fmla="*/ 2845505 h 2948047"/>
              <a:gd name="connsiteX51" fmla="*/ 289832 w 3313402"/>
              <a:gd name="connsiteY51" fmla="*/ 2823210 h 2948047"/>
              <a:gd name="connsiteX52" fmla="*/ 260497 w 3313402"/>
              <a:gd name="connsiteY52" fmla="*/ 2800916 h 2948047"/>
              <a:gd name="connsiteX53" fmla="*/ 232334 w 3313402"/>
              <a:gd name="connsiteY53" fmla="*/ 2778620 h 2948047"/>
              <a:gd name="connsiteX54" fmla="*/ 205346 w 3313402"/>
              <a:gd name="connsiteY54" fmla="*/ 2753979 h 2948047"/>
              <a:gd name="connsiteX55" fmla="*/ 181878 w 3313402"/>
              <a:gd name="connsiteY55" fmla="*/ 2729338 h 2948047"/>
              <a:gd name="connsiteX56" fmla="*/ 161931 w 3313402"/>
              <a:gd name="connsiteY56" fmla="*/ 2701176 h 2948047"/>
              <a:gd name="connsiteX57" fmla="*/ 146677 w 3313402"/>
              <a:gd name="connsiteY57" fmla="*/ 2671841 h 2948047"/>
              <a:gd name="connsiteX58" fmla="*/ 136116 w 3313402"/>
              <a:gd name="connsiteY58" fmla="*/ 2636640 h 2948047"/>
              <a:gd name="connsiteX59" fmla="*/ 131422 w 3313402"/>
              <a:gd name="connsiteY59" fmla="*/ 2600264 h 2948047"/>
              <a:gd name="connsiteX60" fmla="*/ 130248 w 3313402"/>
              <a:gd name="connsiteY60" fmla="*/ 2562713 h 2948047"/>
              <a:gd name="connsiteX61" fmla="*/ 133769 w 3313402"/>
              <a:gd name="connsiteY61" fmla="*/ 2522818 h 2948047"/>
              <a:gd name="connsiteX62" fmla="*/ 138462 w 3313402"/>
              <a:gd name="connsiteY62" fmla="*/ 2482923 h 2948047"/>
              <a:gd name="connsiteX63" fmla="*/ 144329 w 3313402"/>
              <a:gd name="connsiteY63" fmla="*/ 2443026 h 2948047"/>
              <a:gd name="connsiteX64" fmla="*/ 149023 w 3313402"/>
              <a:gd name="connsiteY64" fmla="*/ 2403131 h 2948047"/>
              <a:gd name="connsiteX65" fmla="*/ 151371 w 3313402"/>
              <a:gd name="connsiteY65" fmla="*/ 2363236 h 2948047"/>
              <a:gd name="connsiteX66" fmla="*/ 151371 w 3313402"/>
              <a:gd name="connsiteY66" fmla="*/ 2324513 h 2948047"/>
              <a:gd name="connsiteX67" fmla="*/ 146677 w 3313402"/>
              <a:gd name="connsiteY67" fmla="*/ 2288138 h 2948047"/>
              <a:gd name="connsiteX68" fmla="*/ 137289 w 3313402"/>
              <a:gd name="connsiteY68" fmla="*/ 2251763 h 2948047"/>
              <a:gd name="connsiteX69" fmla="*/ 123208 w 3313402"/>
              <a:gd name="connsiteY69" fmla="*/ 2217733 h 2948047"/>
              <a:gd name="connsiteX70" fmla="*/ 105607 w 3313402"/>
              <a:gd name="connsiteY70" fmla="*/ 2182531 h 2948047"/>
              <a:gd name="connsiteX71" fmla="*/ 85659 w 3313402"/>
              <a:gd name="connsiteY71" fmla="*/ 2147330 h 2948047"/>
              <a:gd name="connsiteX72" fmla="*/ 64538 w 3313402"/>
              <a:gd name="connsiteY72" fmla="*/ 2112127 h 2948047"/>
              <a:gd name="connsiteX73" fmla="*/ 44590 w 3313402"/>
              <a:gd name="connsiteY73" fmla="*/ 2078098 h 2948047"/>
              <a:gd name="connsiteX74" fmla="*/ 26988 w 3313402"/>
              <a:gd name="connsiteY74" fmla="*/ 2041723 h 2948047"/>
              <a:gd name="connsiteX75" fmla="*/ 12908 w 3313402"/>
              <a:gd name="connsiteY75" fmla="*/ 2006521 h 2948047"/>
              <a:gd name="connsiteX76" fmla="*/ 3521 w 3313402"/>
              <a:gd name="connsiteY76" fmla="*/ 1970145 h 2948047"/>
              <a:gd name="connsiteX77" fmla="*/ 0 w 3313402"/>
              <a:gd name="connsiteY77" fmla="*/ 1932596 h 2948047"/>
              <a:gd name="connsiteX78" fmla="*/ 3521 w 3313402"/>
              <a:gd name="connsiteY78" fmla="*/ 1895048 h 2948047"/>
              <a:gd name="connsiteX79" fmla="*/ 12908 w 3313402"/>
              <a:gd name="connsiteY79" fmla="*/ 1858672 h 2948047"/>
              <a:gd name="connsiteX80" fmla="*/ 26988 w 3313402"/>
              <a:gd name="connsiteY80" fmla="*/ 1823470 h 2948047"/>
              <a:gd name="connsiteX81" fmla="*/ 44590 w 3313402"/>
              <a:gd name="connsiteY81" fmla="*/ 1787095 h 2948047"/>
              <a:gd name="connsiteX82" fmla="*/ 64538 w 3313402"/>
              <a:gd name="connsiteY82" fmla="*/ 1753065 h 2948047"/>
              <a:gd name="connsiteX83" fmla="*/ 85659 w 3313402"/>
              <a:gd name="connsiteY83" fmla="*/ 1717864 h 2948047"/>
              <a:gd name="connsiteX84" fmla="*/ 105607 w 3313402"/>
              <a:gd name="connsiteY84" fmla="*/ 1682661 h 2948047"/>
              <a:gd name="connsiteX85" fmla="*/ 123208 w 3313402"/>
              <a:gd name="connsiteY85" fmla="*/ 1647460 h 2948047"/>
              <a:gd name="connsiteX86" fmla="*/ 137289 w 3313402"/>
              <a:gd name="connsiteY86" fmla="*/ 1613430 h 2948047"/>
              <a:gd name="connsiteX87" fmla="*/ 146677 w 3313402"/>
              <a:gd name="connsiteY87" fmla="*/ 1577054 h 2948047"/>
              <a:gd name="connsiteX88" fmla="*/ 151371 w 3313402"/>
              <a:gd name="connsiteY88" fmla="*/ 1540680 h 2948047"/>
              <a:gd name="connsiteX89" fmla="*/ 151371 w 3313402"/>
              <a:gd name="connsiteY89" fmla="*/ 1501958 h 2948047"/>
              <a:gd name="connsiteX90" fmla="*/ 149023 w 3313402"/>
              <a:gd name="connsiteY90" fmla="*/ 1462061 h 2948047"/>
              <a:gd name="connsiteX91" fmla="*/ 144329 w 3313402"/>
              <a:gd name="connsiteY91" fmla="*/ 1422166 h 2948047"/>
              <a:gd name="connsiteX92" fmla="*/ 138462 w 3313402"/>
              <a:gd name="connsiteY92" fmla="*/ 1382269 h 2948047"/>
              <a:gd name="connsiteX93" fmla="*/ 133769 w 3313402"/>
              <a:gd name="connsiteY93" fmla="*/ 1342374 h 2948047"/>
              <a:gd name="connsiteX94" fmla="*/ 130248 w 3313402"/>
              <a:gd name="connsiteY94" fmla="*/ 1302479 h 2948047"/>
              <a:gd name="connsiteX95" fmla="*/ 131422 w 3313402"/>
              <a:gd name="connsiteY95" fmla="*/ 1264930 h 2948047"/>
              <a:gd name="connsiteX96" fmla="*/ 136116 w 3313402"/>
              <a:gd name="connsiteY96" fmla="*/ 1228554 h 2948047"/>
              <a:gd name="connsiteX97" fmla="*/ 146677 w 3313402"/>
              <a:gd name="connsiteY97" fmla="*/ 1193352 h 2948047"/>
              <a:gd name="connsiteX98" fmla="*/ 161931 w 3313402"/>
              <a:gd name="connsiteY98" fmla="*/ 1164017 h 2948047"/>
              <a:gd name="connsiteX99" fmla="*/ 181878 w 3313402"/>
              <a:gd name="connsiteY99" fmla="*/ 1135856 h 2948047"/>
              <a:gd name="connsiteX100" fmla="*/ 205346 w 3313402"/>
              <a:gd name="connsiteY100" fmla="*/ 1111214 h 2948047"/>
              <a:gd name="connsiteX101" fmla="*/ 232334 w 3313402"/>
              <a:gd name="connsiteY101" fmla="*/ 1086573 h 2948047"/>
              <a:gd name="connsiteX102" fmla="*/ 260497 w 3313402"/>
              <a:gd name="connsiteY102" fmla="*/ 1064277 h 2948047"/>
              <a:gd name="connsiteX103" fmla="*/ 289832 w 3313402"/>
              <a:gd name="connsiteY103" fmla="*/ 1041982 h 2948047"/>
              <a:gd name="connsiteX104" fmla="*/ 319166 w 3313402"/>
              <a:gd name="connsiteY104" fmla="*/ 1019688 h 2948047"/>
              <a:gd name="connsiteX105" fmla="*/ 348502 w 3313402"/>
              <a:gd name="connsiteY105" fmla="*/ 997393 h 2948047"/>
              <a:gd name="connsiteX106" fmla="*/ 375490 w 3313402"/>
              <a:gd name="connsiteY106" fmla="*/ 973926 h 2948047"/>
              <a:gd name="connsiteX107" fmla="*/ 398960 w 3313402"/>
              <a:gd name="connsiteY107" fmla="*/ 946938 h 2948047"/>
              <a:gd name="connsiteX108" fmla="*/ 420079 w 3313402"/>
              <a:gd name="connsiteY108" fmla="*/ 921122 h 2948047"/>
              <a:gd name="connsiteX109" fmla="*/ 436507 w 3313402"/>
              <a:gd name="connsiteY109" fmla="*/ 891788 h 2948047"/>
              <a:gd name="connsiteX110" fmla="*/ 450588 w 3313402"/>
              <a:gd name="connsiteY110" fmla="*/ 860106 h 2948047"/>
              <a:gd name="connsiteX111" fmla="*/ 462322 w 3313402"/>
              <a:gd name="connsiteY111" fmla="*/ 826076 h 2948047"/>
              <a:gd name="connsiteX112" fmla="*/ 472883 w 3313402"/>
              <a:gd name="connsiteY112" fmla="*/ 790874 h 2948047"/>
              <a:gd name="connsiteX113" fmla="*/ 482271 w 3313402"/>
              <a:gd name="connsiteY113" fmla="*/ 755672 h 2948047"/>
              <a:gd name="connsiteX114" fmla="*/ 491658 w 3313402"/>
              <a:gd name="connsiteY114" fmla="*/ 719297 h 2948047"/>
              <a:gd name="connsiteX115" fmla="*/ 502219 w 3313402"/>
              <a:gd name="connsiteY115" fmla="*/ 685268 h 2948047"/>
              <a:gd name="connsiteX116" fmla="*/ 513952 w 3313402"/>
              <a:gd name="connsiteY116" fmla="*/ 651238 h 2948047"/>
              <a:gd name="connsiteX117" fmla="*/ 528034 w 3313402"/>
              <a:gd name="connsiteY117" fmla="*/ 619558 h 2948047"/>
              <a:gd name="connsiteX118" fmla="*/ 545635 w 3313402"/>
              <a:gd name="connsiteY118" fmla="*/ 591396 h 2948047"/>
              <a:gd name="connsiteX119" fmla="*/ 566755 w 3313402"/>
              <a:gd name="connsiteY119" fmla="*/ 565581 h 2948047"/>
              <a:gd name="connsiteX120" fmla="*/ 592570 w 3313402"/>
              <a:gd name="connsiteY120" fmla="*/ 544460 h 2948047"/>
              <a:gd name="connsiteX121" fmla="*/ 620733 w 3313402"/>
              <a:gd name="connsiteY121" fmla="*/ 526859 h 2948047"/>
              <a:gd name="connsiteX122" fmla="*/ 652413 w 3313402"/>
              <a:gd name="connsiteY122" fmla="*/ 512777 h 2948047"/>
              <a:gd name="connsiteX123" fmla="*/ 686443 w 3313402"/>
              <a:gd name="connsiteY123" fmla="*/ 501044 h 2948047"/>
              <a:gd name="connsiteX124" fmla="*/ 720472 w 3313402"/>
              <a:gd name="connsiteY124" fmla="*/ 490483 h 2948047"/>
              <a:gd name="connsiteX125" fmla="*/ 756848 w 3313402"/>
              <a:gd name="connsiteY125" fmla="*/ 481096 h 2948047"/>
              <a:gd name="connsiteX126" fmla="*/ 792049 w 3313402"/>
              <a:gd name="connsiteY126" fmla="*/ 471708 h 2948047"/>
              <a:gd name="connsiteX127" fmla="*/ 827252 w 3313402"/>
              <a:gd name="connsiteY127" fmla="*/ 461147 h 2948047"/>
              <a:gd name="connsiteX128" fmla="*/ 861280 w 3313402"/>
              <a:gd name="connsiteY128" fmla="*/ 449413 h 2948047"/>
              <a:gd name="connsiteX129" fmla="*/ 892962 w 3313402"/>
              <a:gd name="connsiteY129" fmla="*/ 435332 h 2948047"/>
              <a:gd name="connsiteX130" fmla="*/ 922297 w 3313402"/>
              <a:gd name="connsiteY130" fmla="*/ 418906 h 2948047"/>
              <a:gd name="connsiteX131" fmla="*/ 948112 w 3313402"/>
              <a:gd name="connsiteY131" fmla="*/ 397785 h 2948047"/>
              <a:gd name="connsiteX132" fmla="*/ 975101 w 3313402"/>
              <a:gd name="connsiteY132" fmla="*/ 374315 h 2948047"/>
              <a:gd name="connsiteX133" fmla="*/ 998569 w 3313402"/>
              <a:gd name="connsiteY133" fmla="*/ 347327 h 2948047"/>
              <a:gd name="connsiteX134" fmla="*/ 1020864 w 3313402"/>
              <a:gd name="connsiteY134" fmla="*/ 319166 h 2948047"/>
              <a:gd name="connsiteX135" fmla="*/ 1043158 w 3313402"/>
              <a:gd name="connsiteY135" fmla="*/ 289831 h 2948047"/>
              <a:gd name="connsiteX136" fmla="*/ 1065453 w 3313402"/>
              <a:gd name="connsiteY136" fmla="*/ 260495 h 2948047"/>
              <a:gd name="connsiteX137" fmla="*/ 1087747 w 3313402"/>
              <a:gd name="connsiteY137" fmla="*/ 232334 h 2948047"/>
              <a:gd name="connsiteX138" fmla="*/ 1112390 w 3313402"/>
              <a:gd name="connsiteY138" fmla="*/ 205346 h 2948047"/>
              <a:gd name="connsiteX139" fmla="*/ 1137030 w 3313402"/>
              <a:gd name="connsiteY139" fmla="*/ 181878 h 2948047"/>
              <a:gd name="connsiteX140" fmla="*/ 1165193 w 3313402"/>
              <a:gd name="connsiteY140" fmla="*/ 161930 h 2948047"/>
              <a:gd name="connsiteX141" fmla="*/ 1194528 w 3313402"/>
              <a:gd name="connsiteY141" fmla="*/ 146675 h 2948047"/>
              <a:gd name="connsiteX142" fmla="*/ 1229731 w 3313402"/>
              <a:gd name="connsiteY142" fmla="*/ 136115 h 2948047"/>
              <a:gd name="connsiteX143" fmla="*/ 1266106 w 3313402"/>
              <a:gd name="connsiteY143" fmla="*/ 131421 h 2948047"/>
              <a:gd name="connsiteX144" fmla="*/ 1303654 w 3313402"/>
              <a:gd name="connsiteY144" fmla="*/ 130247 h 2948047"/>
              <a:gd name="connsiteX145" fmla="*/ 1343549 w 3313402"/>
              <a:gd name="connsiteY145" fmla="*/ 133769 h 2948047"/>
              <a:gd name="connsiteX146" fmla="*/ 1383446 w 3313402"/>
              <a:gd name="connsiteY146" fmla="*/ 138462 h 2948047"/>
              <a:gd name="connsiteX147" fmla="*/ 1423342 w 3313402"/>
              <a:gd name="connsiteY147" fmla="*/ 144329 h 2948047"/>
              <a:gd name="connsiteX148" fmla="*/ 1463237 w 3313402"/>
              <a:gd name="connsiteY148" fmla="*/ 149023 h 2948047"/>
              <a:gd name="connsiteX149" fmla="*/ 1503133 w 3313402"/>
              <a:gd name="connsiteY149" fmla="*/ 151369 h 2948047"/>
              <a:gd name="connsiteX150" fmla="*/ 1541856 w 3313402"/>
              <a:gd name="connsiteY150" fmla="*/ 151369 h 2948047"/>
              <a:gd name="connsiteX151" fmla="*/ 1578232 w 3313402"/>
              <a:gd name="connsiteY151" fmla="*/ 146675 h 2948047"/>
              <a:gd name="connsiteX152" fmla="*/ 1614608 w 3313402"/>
              <a:gd name="connsiteY152" fmla="*/ 137288 h 2948047"/>
              <a:gd name="connsiteX153" fmla="*/ 1649810 w 3313402"/>
              <a:gd name="connsiteY153" fmla="*/ 123208 h 2948047"/>
              <a:gd name="connsiteX154" fmla="*/ 1685011 w 3313402"/>
              <a:gd name="connsiteY154" fmla="*/ 104433 h 2948047"/>
              <a:gd name="connsiteX155" fmla="*/ 1720214 w 3313402"/>
              <a:gd name="connsiteY155" fmla="*/ 85659 h 2948047"/>
              <a:gd name="connsiteX156" fmla="*/ 1755415 w 3313402"/>
              <a:gd name="connsiteY156" fmla="*/ 64537 h 2948047"/>
              <a:gd name="connsiteX157" fmla="*/ 1789445 w 3313402"/>
              <a:gd name="connsiteY157" fmla="*/ 44589 h 2948047"/>
              <a:gd name="connsiteX158" fmla="*/ 1825821 w 3313402"/>
              <a:gd name="connsiteY158" fmla="*/ 26988 h 2948047"/>
              <a:gd name="connsiteX159" fmla="*/ 1861022 w 3313402"/>
              <a:gd name="connsiteY159" fmla="*/ 12907 h 2948047"/>
              <a:gd name="connsiteX160" fmla="*/ 1897398 w 3313402"/>
              <a:gd name="connsiteY160" fmla="*/ 3519 h 294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3313402" h="2948047">
                <a:moveTo>
                  <a:pt x="1934947" y="0"/>
                </a:moveTo>
                <a:lnTo>
                  <a:pt x="1972495" y="3519"/>
                </a:lnTo>
                <a:lnTo>
                  <a:pt x="2008871" y="12907"/>
                </a:lnTo>
                <a:lnTo>
                  <a:pt x="2044074" y="26988"/>
                </a:lnTo>
                <a:lnTo>
                  <a:pt x="2080448" y="44589"/>
                </a:lnTo>
                <a:lnTo>
                  <a:pt x="2114478" y="64537"/>
                </a:lnTo>
                <a:lnTo>
                  <a:pt x="2149681" y="85659"/>
                </a:lnTo>
                <a:lnTo>
                  <a:pt x="2184882" y="104433"/>
                </a:lnTo>
                <a:lnTo>
                  <a:pt x="2220084" y="123208"/>
                </a:lnTo>
                <a:lnTo>
                  <a:pt x="2254113" y="137288"/>
                </a:lnTo>
                <a:lnTo>
                  <a:pt x="2291662" y="146675"/>
                </a:lnTo>
                <a:lnTo>
                  <a:pt x="2328037" y="151369"/>
                </a:lnTo>
                <a:lnTo>
                  <a:pt x="2366759" y="151369"/>
                </a:lnTo>
                <a:lnTo>
                  <a:pt x="2406656" y="149023"/>
                </a:lnTo>
                <a:lnTo>
                  <a:pt x="2446551" y="144329"/>
                </a:lnTo>
                <a:lnTo>
                  <a:pt x="2486448" y="138462"/>
                </a:lnTo>
                <a:lnTo>
                  <a:pt x="2526343" y="133769"/>
                </a:lnTo>
                <a:lnTo>
                  <a:pt x="2566239" y="130247"/>
                </a:lnTo>
                <a:lnTo>
                  <a:pt x="2603787" y="131421"/>
                </a:lnTo>
                <a:lnTo>
                  <a:pt x="2640163" y="136115"/>
                </a:lnTo>
                <a:lnTo>
                  <a:pt x="2675366" y="146675"/>
                </a:lnTo>
                <a:lnTo>
                  <a:pt x="2704702" y="161930"/>
                </a:lnTo>
                <a:lnTo>
                  <a:pt x="2732862" y="181878"/>
                </a:lnTo>
                <a:lnTo>
                  <a:pt x="2757504" y="205346"/>
                </a:lnTo>
                <a:lnTo>
                  <a:pt x="2782146" y="232334"/>
                </a:lnTo>
                <a:lnTo>
                  <a:pt x="2804440" y="260495"/>
                </a:lnTo>
                <a:lnTo>
                  <a:pt x="2826735" y="289831"/>
                </a:lnTo>
                <a:lnTo>
                  <a:pt x="2849030" y="319166"/>
                </a:lnTo>
                <a:lnTo>
                  <a:pt x="2871324" y="347327"/>
                </a:lnTo>
                <a:lnTo>
                  <a:pt x="2894793" y="374315"/>
                </a:lnTo>
                <a:lnTo>
                  <a:pt x="2921781" y="397785"/>
                </a:lnTo>
                <a:lnTo>
                  <a:pt x="2947597" y="418906"/>
                </a:lnTo>
                <a:lnTo>
                  <a:pt x="2976931" y="435332"/>
                </a:lnTo>
                <a:lnTo>
                  <a:pt x="3008614" y="449413"/>
                </a:lnTo>
                <a:lnTo>
                  <a:pt x="3042641" y="461147"/>
                </a:lnTo>
                <a:lnTo>
                  <a:pt x="3077843" y="471708"/>
                </a:lnTo>
                <a:lnTo>
                  <a:pt x="3113046" y="481096"/>
                </a:lnTo>
                <a:lnTo>
                  <a:pt x="3149422" y="490483"/>
                </a:lnTo>
                <a:lnTo>
                  <a:pt x="3183450" y="501044"/>
                </a:lnTo>
                <a:lnTo>
                  <a:pt x="3217478" y="512777"/>
                </a:lnTo>
                <a:lnTo>
                  <a:pt x="3249161" y="526859"/>
                </a:lnTo>
                <a:lnTo>
                  <a:pt x="3277323" y="544460"/>
                </a:lnTo>
                <a:lnTo>
                  <a:pt x="3303139" y="565581"/>
                </a:lnTo>
                <a:lnTo>
                  <a:pt x="3313402" y="578126"/>
                </a:lnTo>
                <a:lnTo>
                  <a:pt x="3313402" y="2948047"/>
                </a:lnTo>
                <a:lnTo>
                  <a:pt x="422306" y="2948047"/>
                </a:lnTo>
                <a:lnTo>
                  <a:pt x="420079" y="2944070"/>
                </a:lnTo>
                <a:lnTo>
                  <a:pt x="398960" y="2918255"/>
                </a:lnTo>
                <a:lnTo>
                  <a:pt x="375490" y="2891267"/>
                </a:lnTo>
                <a:lnTo>
                  <a:pt x="348502" y="2867799"/>
                </a:lnTo>
                <a:lnTo>
                  <a:pt x="319166" y="2845505"/>
                </a:lnTo>
                <a:lnTo>
                  <a:pt x="289832" y="2823210"/>
                </a:lnTo>
                <a:lnTo>
                  <a:pt x="260497" y="2800916"/>
                </a:lnTo>
                <a:lnTo>
                  <a:pt x="232334" y="2778620"/>
                </a:lnTo>
                <a:lnTo>
                  <a:pt x="205346" y="2753979"/>
                </a:lnTo>
                <a:lnTo>
                  <a:pt x="181878" y="2729338"/>
                </a:lnTo>
                <a:lnTo>
                  <a:pt x="161931" y="2701176"/>
                </a:lnTo>
                <a:lnTo>
                  <a:pt x="146677" y="2671841"/>
                </a:lnTo>
                <a:lnTo>
                  <a:pt x="136116" y="2636640"/>
                </a:lnTo>
                <a:lnTo>
                  <a:pt x="131422" y="2600264"/>
                </a:lnTo>
                <a:lnTo>
                  <a:pt x="130248" y="2562713"/>
                </a:lnTo>
                <a:lnTo>
                  <a:pt x="133769" y="2522818"/>
                </a:lnTo>
                <a:lnTo>
                  <a:pt x="138462" y="2482923"/>
                </a:lnTo>
                <a:lnTo>
                  <a:pt x="144329" y="2443026"/>
                </a:lnTo>
                <a:lnTo>
                  <a:pt x="149023" y="2403131"/>
                </a:lnTo>
                <a:lnTo>
                  <a:pt x="151371" y="2363236"/>
                </a:lnTo>
                <a:lnTo>
                  <a:pt x="151371" y="2324513"/>
                </a:lnTo>
                <a:lnTo>
                  <a:pt x="146677" y="2288138"/>
                </a:lnTo>
                <a:lnTo>
                  <a:pt x="137289" y="2251763"/>
                </a:lnTo>
                <a:lnTo>
                  <a:pt x="123208" y="2217733"/>
                </a:lnTo>
                <a:lnTo>
                  <a:pt x="105607" y="2182531"/>
                </a:lnTo>
                <a:lnTo>
                  <a:pt x="85659" y="2147330"/>
                </a:lnTo>
                <a:lnTo>
                  <a:pt x="64538" y="2112127"/>
                </a:lnTo>
                <a:lnTo>
                  <a:pt x="44590" y="2078098"/>
                </a:lnTo>
                <a:lnTo>
                  <a:pt x="26988" y="2041723"/>
                </a:lnTo>
                <a:lnTo>
                  <a:pt x="12908" y="2006521"/>
                </a:lnTo>
                <a:lnTo>
                  <a:pt x="3521" y="1970145"/>
                </a:lnTo>
                <a:lnTo>
                  <a:pt x="0" y="1932596"/>
                </a:lnTo>
                <a:lnTo>
                  <a:pt x="3521" y="1895048"/>
                </a:lnTo>
                <a:lnTo>
                  <a:pt x="12908" y="1858672"/>
                </a:lnTo>
                <a:lnTo>
                  <a:pt x="26988" y="1823470"/>
                </a:lnTo>
                <a:lnTo>
                  <a:pt x="44590" y="1787095"/>
                </a:lnTo>
                <a:lnTo>
                  <a:pt x="64538" y="1753065"/>
                </a:lnTo>
                <a:lnTo>
                  <a:pt x="85659" y="1717864"/>
                </a:lnTo>
                <a:lnTo>
                  <a:pt x="105607" y="1682661"/>
                </a:lnTo>
                <a:lnTo>
                  <a:pt x="123208" y="1647460"/>
                </a:lnTo>
                <a:lnTo>
                  <a:pt x="137289" y="1613430"/>
                </a:lnTo>
                <a:lnTo>
                  <a:pt x="146677" y="1577054"/>
                </a:lnTo>
                <a:lnTo>
                  <a:pt x="151371" y="1540680"/>
                </a:lnTo>
                <a:lnTo>
                  <a:pt x="151371" y="1501958"/>
                </a:lnTo>
                <a:lnTo>
                  <a:pt x="149023" y="1462061"/>
                </a:lnTo>
                <a:lnTo>
                  <a:pt x="144329" y="1422166"/>
                </a:lnTo>
                <a:lnTo>
                  <a:pt x="138462" y="1382269"/>
                </a:lnTo>
                <a:lnTo>
                  <a:pt x="133769" y="1342374"/>
                </a:lnTo>
                <a:lnTo>
                  <a:pt x="130248" y="1302479"/>
                </a:lnTo>
                <a:lnTo>
                  <a:pt x="131422" y="1264930"/>
                </a:lnTo>
                <a:lnTo>
                  <a:pt x="136116" y="1228554"/>
                </a:lnTo>
                <a:lnTo>
                  <a:pt x="146677" y="1193352"/>
                </a:lnTo>
                <a:lnTo>
                  <a:pt x="161931" y="1164017"/>
                </a:lnTo>
                <a:lnTo>
                  <a:pt x="181878" y="1135856"/>
                </a:lnTo>
                <a:lnTo>
                  <a:pt x="205346" y="1111214"/>
                </a:lnTo>
                <a:lnTo>
                  <a:pt x="232334" y="1086573"/>
                </a:lnTo>
                <a:lnTo>
                  <a:pt x="260497" y="1064277"/>
                </a:lnTo>
                <a:lnTo>
                  <a:pt x="289832" y="1041982"/>
                </a:lnTo>
                <a:lnTo>
                  <a:pt x="319166" y="1019688"/>
                </a:lnTo>
                <a:lnTo>
                  <a:pt x="348502" y="997393"/>
                </a:lnTo>
                <a:lnTo>
                  <a:pt x="375490" y="973926"/>
                </a:lnTo>
                <a:lnTo>
                  <a:pt x="398960" y="946938"/>
                </a:lnTo>
                <a:lnTo>
                  <a:pt x="420079" y="921122"/>
                </a:lnTo>
                <a:lnTo>
                  <a:pt x="436507" y="891788"/>
                </a:lnTo>
                <a:lnTo>
                  <a:pt x="450588" y="860106"/>
                </a:lnTo>
                <a:lnTo>
                  <a:pt x="462322" y="826076"/>
                </a:lnTo>
                <a:lnTo>
                  <a:pt x="472883" y="790874"/>
                </a:lnTo>
                <a:lnTo>
                  <a:pt x="482271" y="755672"/>
                </a:lnTo>
                <a:lnTo>
                  <a:pt x="491658" y="719297"/>
                </a:lnTo>
                <a:lnTo>
                  <a:pt x="502219" y="685268"/>
                </a:lnTo>
                <a:lnTo>
                  <a:pt x="513952" y="651238"/>
                </a:lnTo>
                <a:lnTo>
                  <a:pt x="528034" y="619558"/>
                </a:lnTo>
                <a:lnTo>
                  <a:pt x="545635" y="591396"/>
                </a:lnTo>
                <a:lnTo>
                  <a:pt x="566755" y="565581"/>
                </a:lnTo>
                <a:lnTo>
                  <a:pt x="592570" y="544460"/>
                </a:lnTo>
                <a:lnTo>
                  <a:pt x="620733" y="526859"/>
                </a:lnTo>
                <a:lnTo>
                  <a:pt x="652413" y="512777"/>
                </a:lnTo>
                <a:lnTo>
                  <a:pt x="686443" y="501044"/>
                </a:lnTo>
                <a:lnTo>
                  <a:pt x="720472" y="490483"/>
                </a:lnTo>
                <a:lnTo>
                  <a:pt x="756848" y="481096"/>
                </a:lnTo>
                <a:lnTo>
                  <a:pt x="792049" y="471708"/>
                </a:lnTo>
                <a:lnTo>
                  <a:pt x="827252" y="461147"/>
                </a:lnTo>
                <a:lnTo>
                  <a:pt x="861280" y="449413"/>
                </a:lnTo>
                <a:lnTo>
                  <a:pt x="892962" y="435332"/>
                </a:lnTo>
                <a:lnTo>
                  <a:pt x="922297" y="418906"/>
                </a:lnTo>
                <a:lnTo>
                  <a:pt x="948112" y="397785"/>
                </a:lnTo>
                <a:lnTo>
                  <a:pt x="975101" y="374315"/>
                </a:lnTo>
                <a:lnTo>
                  <a:pt x="998569" y="347327"/>
                </a:lnTo>
                <a:lnTo>
                  <a:pt x="1020864" y="319166"/>
                </a:lnTo>
                <a:lnTo>
                  <a:pt x="1043158" y="289831"/>
                </a:lnTo>
                <a:lnTo>
                  <a:pt x="1065453" y="260495"/>
                </a:lnTo>
                <a:lnTo>
                  <a:pt x="1087747" y="232334"/>
                </a:lnTo>
                <a:lnTo>
                  <a:pt x="1112390" y="205346"/>
                </a:lnTo>
                <a:lnTo>
                  <a:pt x="1137030" y="181878"/>
                </a:lnTo>
                <a:lnTo>
                  <a:pt x="1165193" y="161930"/>
                </a:lnTo>
                <a:lnTo>
                  <a:pt x="1194528" y="146675"/>
                </a:lnTo>
                <a:lnTo>
                  <a:pt x="1229731" y="136115"/>
                </a:lnTo>
                <a:lnTo>
                  <a:pt x="1266106" y="131421"/>
                </a:lnTo>
                <a:lnTo>
                  <a:pt x="1303654" y="130247"/>
                </a:lnTo>
                <a:lnTo>
                  <a:pt x="1343549" y="133769"/>
                </a:lnTo>
                <a:lnTo>
                  <a:pt x="1383446" y="138462"/>
                </a:lnTo>
                <a:lnTo>
                  <a:pt x="1423342" y="144329"/>
                </a:lnTo>
                <a:lnTo>
                  <a:pt x="1463237" y="149023"/>
                </a:lnTo>
                <a:lnTo>
                  <a:pt x="1503133" y="151369"/>
                </a:lnTo>
                <a:lnTo>
                  <a:pt x="1541856" y="151369"/>
                </a:lnTo>
                <a:lnTo>
                  <a:pt x="1578232" y="146675"/>
                </a:lnTo>
                <a:lnTo>
                  <a:pt x="1614608" y="137288"/>
                </a:lnTo>
                <a:lnTo>
                  <a:pt x="1649810" y="123208"/>
                </a:lnTo>
                <a:lnTo>
                  <a:pt x="1685011" y="104433"/>
                </a:lnTo>
                <a:lnTo>
                  <a:pt x="1720214" y="85659"/>
                </a:lnTo>
                <a:lnTo>
                  <a:pt x="1755415" y="64537"/>
                </a:lnTo>
                <a:lnTo>
                  <a:pt x="1789445" y="44589"/>
                </a:lnTo>
                <a:lnTo>
                  <a:pt x="1825821" y="26988"/>
                </a:lnTo>
                <a:lnTo>
                  <a:pt x="1861022" y="12907"/>
                </a:lnTo>
                <a:lnTo>
                  <a:pt x="1897398" y="351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9E2E6A6E-803E-4838-AD5C-113793CC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7890" y="4009102"/>
            <a:ext cx="3214111" cy="2848897"/>
          </a:xfrm>
          <a:custGeom>
            <a:avLst/>
            <a:gdLst>
              <a:gd name="connsiteX0" fmla="*/ 1835656 w 3214111"/>
              <a:gd name="connsiteY0" fmla="*/ 0 h 2848897"/>
              <a:gd name="connsiteX1" fmla="*/ 1871276 w 3214111"/>
              <a:gd name="connsiteY1" fmla="*/ 3339 h 2848897"/>
              <a:gd name="connsiteX2" fmla="*/ 1905787 w 3214111"/>
              <a:gd name="connsiteY2" fmla="*/ 12245 h 2848897"/>
              <a:gd name="connsiteX3" fmla="*/ 1939183 w 3214111"/>
              <a:gd name="connsiteY3" fmla="*/ 25604 h 2848897"/>
              <a:gd name="connsiteX4" fmla="*/ 1973690 w 3214111"/>
              <a:gd name="connsiteY4" fmla="*/ 42302 h 2848897"/>
              <a:gd name="connsiteX5" fmla="*/ 2005974 w 3214111"/>
              <a:gd name="connsiteY5" fmla="*/ 61227 h 2848897"/>
              <a:gd name="connsiteX6" fmla="*/ 2039370 w 3214111"/>
              <a:gd name="connsiteY6" fmla="*/ 81264 h 2848897"/>
              <a:gd name="connsiteX7" fmla="*/ 2072765 w 3214111"/>
              <a:gd name="connsiteY7" fmla="*/ 99075 h 2848897"/>
              <a:gd name="connsiteX8" fmla="*/ 2106161 w 3214111"/>
              <a:gd name="connsiteY8" fmla="*/ 116887 h 2848897"/>
              <a:gd name="connsiteX9" fmla="*/ 2138444 w 3214111"/>
              <a:gd name="connsiteY9" fmla="*/ 130245 h 2848897"/>
              <a:gd name="connsiteX10" fmla="*/ 2174066 w 3214111"/>
              <a:gd name="connsiteY10" fmla="*/ 139150 h 2848897"/>
              <a:gd name="connsiteX11" fmla="*/ 2208575 w 3214111"/>
              <a:gd name="connsiteY11" fmla="*/ 143604 h 2848897"/>
              <a:gd name="connsiteX12" fmla="*/ 2245310 w 3214111"/>
              <a:gd name="connsiteY12" fmla="*/ 143604 h 2848897"/>
              <a:gd name="connsiteX13" fmla="*/ 2283159 w 3214111"/>
              <a:gd name="connsiteY13" fmla="*/ 141378 h 2848897"/>
              <a:gd name="connsiteX14" fmla="*/ 2321007 w 3214111"/>
              <a:gd name="connsiteY14" fmla="*/ 136924 h 2848897"/>
              <a:gd name="connsiteX15" fmla="*/ 2358857 w 3214111"/>
              <a:gd name="connsiteY15" fmla="*/ 131359 h 2848897"/>
              <a:gd name="connsiteX16" fmla="*/ 2396705 w 3214111"/>
              <a:gd name="connsiteY16" fmla="*/ 126906 h 2848897"/>
              <a:gd name="connsiteX17" fmla="*/ 2434554 w 3214111"/>
              <a:gd name="connsiteY17" fmla="*/ 123565 h 2848897"/>
              <a:gd name="connsiteX18" fmla="*/ 2470175 w 3214111"/>
              <a:gd name="connsiteY18" fmla="*/ 124678 h 2848897"/>
              <a:gd name="connsiteX19" fmla="*/ 2504683 w 3214111"/>
              <a:gd name="connsiteY19" fmla="*/ 129132 h 2848897"/>
              <a:gd name="connsiteX20" fmla="*/ 2538079 w 3214111"/>
              <a:gd name="connsiteY20" fmla="*/ 139150 h 2848897"/>
              <a:gd name="connsiteX21" fmla="*/ 2565910 w 3214111"/>
              <a:gd name="connsiteY21" fmla="*/ 153622 h 2848897"/>
              <a:gd name="connsiteX22" fmla="*/ 2592625 w 3214111"/>
              <a:gd name="connsiteY22" fmla="*/ 172547 h 2848897"/>
              <a:gd name="connsiteX23" fmla="*/ 2616003 w 3214111"/>
              <a:gd name="connsiteY23" fmla="*/ 194811 h 2848897"/>
              <a:gd name="connsiteX24" fmla="*/ 2639380 w 3214111"/>
              <a:gd name="connsiteY24" fmla="*/ 220414 h 2848897"/>
              <a:gd name="connsiteX25" fmla="*/ 2660531 w 3214111"/>
              <a:gd name="connsiteY25" fmla="*/ 247131 h 2848897"/>
              <a:gd name="connsiteX26" fmla="*/ 2681682 w 3214111"/>
              <a:gd name="connsiteY26" fmla="*/ 274961 h 2848897"/>
              <a:gd name="connsiteX27" fmla="*/ 2702832 w 3214111"/>
              <a:gd name="connsiteY27" fmla="*/ 302791 h 2848897"/>
              <a:gd name="connsiteX28" fmla="*/ 2723982 w 3214111"/>
              <a:gd name="connsiteY28" fmla="*/ 329509 h 2848897"/>
              <a:gd name="connsiteX29" fmla="*/ 2746247 w 3214111"/>
              <a:gd name="connsiteY29" fmla="*/ 355112 h 2848897"/>
              <a:gd name="connsiteX30" fmla="*/ 2771851 w 3214111"/>
              <a:gd name="connsiteY30" fmla="*/ 377377 h 2848897"/>
              <a:gd name="connsiteX31" fmla="*/ 2796341 w 3214111"/>
              <a:gd name="connsiteY31" fmla="*/ 397415 h 2848897"/>
              <a:gd name="connsiteX32" fmla="*/ 2824171 w 3214111"/>
              <a:gd name="connsiteY32" fmla="*/ 412999 h 2848897"/>
              <a:gd name="connsiteX33" fmla="*/ 2854227 w 3214111"/>
              <a:gd name="connsiteY33" fmla="*/ 426357 h 2848897"/>
              <a:gd name="connsiteX34" fmla="*/ 2886509 w 3214111"/>
              <a:gd name="connsiteY34" fmla="*/ 437489 h 2848897"/>
              <a:gd name="connsiteX35" fmla="*/ 2919904 w 3214111"/>
              <a:gd name="connsiteY35" fmla="*/ 447507 h 2848897"/>
              <a:gd name="connsiteX36" fmla="*/ 2953300 w 3214111"/>
              <a:gd name="connsiteY36" fmla="*/ 456413 h 2848897"/>
              <a:gd name="connsiteX37" fmla="*/ 2987809 w 3214111"/>
              <a:gd name="connsiteY37" fmla="*/ 465320 h 2848897"/>
              <a:gd name="connsiteX38" fmla="*/ 3020092 w 3214111"/>
              <a:gd name="connsiteY38" fmla="*/ 475338 h 2848897"/>
              <a:gd name="connsiteX39" fmla="*/ 3052373 w 3214111"/>
              <a:gd name="connsiteY39" fmla="*/ 486470 h 2848897"/>
              <a:gd name="connsiteX40" fmla="*/ 3082430 w 3214111"/>
              <a:gd name="connsiteY40" fmla="*/ 499829 h 2848897"/>
              <a:gd name="connsiteX41" fmla="*/ 3109148 w 3214111"/>
              <a:gd name="connsiteY41" fmla="*/ 516527 h 2848897"/>
              <a:gd name="connsiteX42" fmla="*/ 3133639 w 3214111"/>
              <a:gd name="connsiteY42" fmla="*/ 536565 h 2848897"/>
              <a:gd name="connsiteX43" fmla="*/ 3153674 w 3214111"/>
              <a:gd name="connsiteY43" fmla="*/ 561055 h 2848897"/>
              <a:gd name="connsiteX44" fmla="*/ 3170373 w 3214111"/>
              <a:gd name="connsiteY44" fmla="*/ 587772 h 2848897"/>
              <a:gd name="connsiteX45" fmla="*/ 3183731 w 3214111"/>
              <a:gd name="connsiteY45" fmla="*/ 617827 h 2848897"/>
              <a:gd name="connsiteX46" fmla="*/ 3194863 w 3214111"/>
              <a:gd name="connsiteY46" fmla="*/ 650112 h 2848897"/>
              <a:gd name="connsiteX47" fmla="*/ 3204881 w 3214111"/>
              <a:gd name="connsiteY47" fmla="*/ 682393 h 2848897"/>
              <a:gd name="connsiteX48" fmla="*/ 3213788 w 3214111"/>
              <a:gd name="connsiteY48" fmla="*/ 716904 h 2848897"/>
              <a:gd name="connsiteX49" fmla="*/ 3214111 w 3214111"/>
              <a:gd name="connsiteY49" fmla="*/ 718115 h 2848897"/>
              <a:gd name="connsiteX50" fmla="*/ 3214111 w 3214111"/>
              <a:gd name="connsiteY50" fmla="*/ 2848897 h 2848897"/>
              <a:gd name="connsiteX51" fmla="*/ 426570 w 3214111"/>
              <a:gd name="connsiteY51" fmla="*/ 2848897 h 2848897"/>
              <a:gd name="connsiteX52" fmla="*/ 414108 w 3214111"/>
              <a:gd name="connsiteY52" fmla="*/ 2820857 h 2848897"/>
              <a:gd name="connsiteX53" fmla="*/ 398524 w 3214111"/>
              <a:gd name="connsiteY53" fmla="*/ 2793028 h 2848897"/>
              <a:gd name="connsiteX54" fmla="*/ 378487 w 3214111"/>
              <a:gd name="connsiteY54" fmla="*/ 2768537 h 2848897"/>
              <a:gd name="connsiteX55" fmla="*/ 356222 w 3214111"/>
              <a:gd name="connsiteY55" fmla="*/ 2742933 h 2848897"/>
              <a:gd name="connsiteX56" fmla="*/ 330619 w 3214111"/>
              <a:gd name="connsiteY56" fmla="*/ 2720669 h 2848897"/>
              <a:gd name="connsiteX57" fmla="*/ 302788 w 3214111"/>
              <a:gd name="connsiteY57" fmla="*/ 2699519 h 2848897"/>
              <a:gd name="connsiteX58" fmla="*/ 274959 w 3214111"/>
              <a:gd name="connsiteY58" fmla="*/ 2678368 h 2848897"/>
              <a:gd name="connsiteX59" fmla="*/ 247130 w 3214111"/>
              <a:gd name="connsiteY59" fmla="*/ 2657218 h 2848897"/>
              <a:gd name="connsiteX60" fmla="*/ 220413 w 3214111"/>
              <a:gd name="connsiteY60" fmla="*/ 2636065 h 2848897"/>
              <a:gd name="connsiteX61" fmla="*/ 194809 w 3214111"/>
              <a:gd name="connsiteY61" fmla="*/ 2612689 h 2848897"/>
              <a:gd name="connsiteX62" fmla="*/ 172546 w 3214111"/>
              <a:gd name="connsiteY62" fmla="*/ 2589312 h 2848897"/>
              <a:gd name="connsiteX63" fmla="*/ 153622 w 3214111"/>
              <a:gd name="connsiteY63" fmla="*/ 2562594 h 2848897"/>
              <a:gd name="connsiteX64" fmla="*/ 139150 w 3214111"/>
              <a:gd name="connsiteY64" fmla="*/ 2534764 h 2848897"/>
              <a:gd name="connsiteX65" fmla="*/ 129132 w 3214111"/>
              <a:gd name="connsiteY65" fmla="*/ 2501370 h 2848897"/>
              <a:gd name="connsiteX66" fmla="*/ 124678 w 3214111"/>
              <a:gd name="connsiteY66" fmla="*/ 2466860 h 2848897"/>
              <a:gd name="connsiteX67" fmla="*/ 123564 w 3214111"/>
              <a:gd name="connsiteY67" fmla="*/ 2431236 h 2848897"/>
              <a:gd name="connsiteX68" fmla="*/ 126904 w 3214111"/>
              <a:gd name="connsiteY68" fmla="*/ 2393388 h 2848897"/>
              <a:gd name="connsiteX69" fmla="*/ 131358 w 3214111"/>
              <a:gd name="connsiteY69" fmla="*/ 2355539 h 2848897"/>
              <a:gd name="connsiteX70" fmla="*/ 136923 w 3214111"/>
              <a:gd name="connsiteY70" fmla="*/ 2317690 h 2848897"/>
              <a:gd name="connsiteX71" fmla="*/ 141376 w 3214111"/>
              <a:gd name="connsiteY71" fmla="*/ 2279842 h 2848897"/>
              <a:gd name="connsiteX72" fmla="*/ 143604 w 3214111"/>
              <a:gd name="connsiteY72" fmla="*/ 2241992 h 2848897"/>
              <a:gd name="connsiteX73" fmla="*/ 143604 w 3214111"/>
              <a:gd name="connsiteY73" fmla="*/ 2205256 h 2848897"/>
              <a:gd name="connsiteX74" fmla="*/ 139150 w 3214111"/>
              <a:gd name="connsiteY74" fmla="*/ 2170747 h 2848897"/>
              <a:gd name="connsiteX75" fmla="*/ 130245 w 3214111"/>
              <a:gd name="connsiteY75" fmla="*/ 2136238 h 2848897"/>
              <a:gd name="connsiteX76" fmla="*/ 116886 w 3214111"/>
              <a:gd name="connsiteY76" fmla="*/ 2103954 h 2848897"/>
              <a:gd name="connsiteX77" fmla="*/ 100188 w 3214111"/>
              <a:gd name="connsiteY77" fmla="*/ 2070559 h 2848897"/>
              <a:gd name="connsiteX78" fmla="*/ 81264 w 3214111"/>
              <a:gd name="connsiteY78" fmla="*/ 2037163 h 2848897"/>
              <a:gd name="connsiteX79" fmla="*/ 61227 w 3214111"/>
              <a:gd name="connsiteY79" fmla="*/ 2003766 h 2848897"/>
              <a:gd name="connsiteX80" fmla="*/ 42303 w 3214111"/>
              <a:gd name="connsiteY80" fmla="*/ 1971483 h 2848897"/>
              <a:gd name="connsiteX81" fmla="*/ 25603 w 3214111"/>
              <a:gd name="connsiteY81" fmla="*/ 1936974 h 2848897"/>
              <a:gd name="connsiteX82" fmla="*/ 12246 w 3214111"/>
              <a:gd name="connsiteY82" fmla="*/ 1903578 h 2848897"/>
              <a:gd name="connsiteX83" fmla="*/ 3340 w 3214111"/>
              <a:gd name="connsiteY83" fmla="*/ 1869068 h 2848897"/>
              <a:gd name="connsiteX84" fmla="*/ 0 w 3214111"/>
              <a:gd name="connsiteY84" fmla="*/ 1833446 h 2848897"/>
              <a:gd name="connsiteX85" fmla="*/ 3340 w 3214111"/>
              <a:gd name="connsiteY85" fmla="*/ 1797824 h 2848897"/>
              <a:gd name="connsiteX86" fmla="*/ 12246 w 3214111"/>
              <a:gd name="connsiteY86" fmla="*/ 1763315 h 2848897"/>
              <a:gd name="connsiteX87" fmla="*/ 25603 w 3214111"/>
              <a:gd name="connsiteY87" fmla="*/ 1729918 h 2848897"/>
              <a:gd name="connsiteX88" fmla="*/ 42303 w 3214111"/>
              <a:gd name="connsiteY88" fmla="*/ 1695410 h 2848897"/>
              <a:gd name="connsiteX89" fmla="*/ 61227 w 3214111"/>
              <a:gd name="connsiteY89" fmla="*/ 1663126 h 2848897"/>
              <a:gd name="connsiteX90" fmla="*/ 81264 w 3214111"/>
              <a:gd name="connsiteY90" fmla="*/ 1629730 h 2848897"/>
              <a:gd name="connsiteX91" fmla="*/ 100188 w 3214111"/>
              <a:gd name="connsiteY91" fmla="*/ 1596334 h 2848897"/>
              <a:gd name="connsiteX92" fmla="*/ 116886 w 3214111"/>
              <a:gd name="connsiteY92" fmla="*/ 1562938 h 2848897"/>
              <a:gd name="connsiteX93" fmla="*/ 130245 w 3214111"/>
              <a:gd name="connsiteY93" fmla="*/ 1530654 h 2848897"/>
              <a:gd name="connsiteX94" fmla="*/ 139150 w 3214111"/>
              <a:gd name="connsiteY94" fmla="*/ 1496145 h 2848897"/>
              <a:gd name="connsiteX95" fmla="*/ 143604 w 3214111"/>
              <a:gd name="connsiteY95" fmla="*/ 1461636 h 2848897"/>
              <a:gd name="connsiteX96" fmla="*/ 143604 w 3214111"/>
              <a:gd name="connsiteY96" fmla="*/ 1424901 h 2848897"/>
              <a:gd name="connsiteX97" fmla="*/ 141376 w 3214111"/>
              <a:gd name="connsiteY97" fmla="*/ 1387052 h 2848897"/>
              <a:gd name="connsiteX98" fmla="*/ 136923 w 3214111"/>
              <a:gd name="connsiteY98" fmla="*/ 1349203 h 2848897"/>
              <a:gd name="connsiteX99" fmla="*/ 131358 w 3214111"/>
              <a:gd name="connsiteY99" fmla="*/ 1311353 h 2848897"/>
              <a:gd name="connsiteX100" fmla="*/ 126904 w 3214111"/>
              <a:gd name="connsiteY100" fmla="*/ 1273505 h 2848897"/>
              <a:gd name="connsiteX101" fmla="*/ 123564 w 3214111"/>
              <a:gd name="connsiteY101" fmla="*/ 1235657 h 2848897"/>
              <a:gd name="connsiteX102" fmla="*/ 124678 w 3214111"/>
              <a:gd name="connsiteY102" fmla="*/ 1200034 h 2848897"/>
              <a:gd name="connsiteX103" fmla="*/ 129132 w 3214111"/>
              <a:gd name="connsiteY103" fmla="*/ 1165525 h 2848897"/>
              <a:gd name="connsiteX104" fmla="*/ 139150 w 3214111"/>
              <a:gd name="connsiteY104" fmla="*/ 1132128 h 2848897"/>
              <a:gd name="connsiteX105" fmla="*/ 153622 w 3214111"/>
              <a:gd name="connsiteY105" fmla="*/ 1104298 h 2848897"/>
              <a:gd name="connsiteX106" fmla="*/ 172546 w 3214111"/>
              <a:gd name="connsiteY106" fmla="*/ 1077582 h 2848897"/>
              <a:gd name="connsiteX107" fmla="*/ 194809 w 3214111"/>
              <a:gd name="connsiteY107" fmla="*/ 1054204 h 2848897"/>
              <a:gd name="connsiteX108" fmla="*/ 220413 w 3214111"/>
              <a:gd name="connsiteY108" fmla="*/ 1030827 h 2848897"/>
              <a:gd name="connsiteX109" fmla="*/ 247130 w 3214111"/>
              <a:gd name="connsiteY109" fmla="*/ 1009676 h 2848897"/>
              <a:gd name="connsiteX110" fmla="*/ 274959 w 3214111"/>
              <a:gd name="connsiteY110" fmla="*/ 988524 h 2848897"/>
              <a:gd name="connsiteX111" fmla="*/ 302788 w 3214111"/>
              <a:gd name="connsiteY111" fmla="*/ 967374 h 2848897"/>
              <a:gd name="connsiteX112" fmla="*/ 330619 w 3214111"/>
              <a:gd name="connsiteY112" fmla="*/ 946223 h 2848897"/>
              <a:gd name="connsiteX113" fmla="*/ 356222 w 3214111"/>
              <a:gd name="connsiteY113" fmla="*/ 923960 h 2848897"/>
              <a:gd name="connsiteX114" fmla="*/ 378487 w 3214111"/>
              <a:gd name="connsiteY114" fmla="*/ 898356 h 2848897"/>
              <a:gd name="connsiteX115" fmla="*/ 398524 w 3214111"/>
              <a:gd name="connsiteY115" fmla="*/ 873865 h 2848897"/>
              <a:gd name="connsiteX116" fmla="*/ 414108 w 3214111"/>
              <a:gd name="connsiteY116" fmla="*/ 846035 h 2848897"/>
              <a:gd name="connsiteX117" fmla="*/ 427466 w 3214111"/>
              <a:gd name="connsiteY117" fmla="*/ 815980 h 2848897"/>
              <a:gd name="connsiteX118" fmla="*/ 438598 w 3214111"/>
              <a:gd name="connsiteY118" fmla="*/ 783695 h 2848897"/>
              <a:gd name="connsiteX119" fmla="*/ 448618 w 3214111"/>
              <a:gd name="connsiteY119" fmla="*/ 750298 h 2848897"/>
              <a:gd name="connsiteX120" fmla="*/ 457523 w 3214111"/>
              <a:gd name="connsiteY120" fmla="*/ 716904 h 2848897"/>
              <a:gd name="connsiteX121" fmla="*/ 466429 w 3214111"/>
              <a:gd name="connsiteY121" fmla="*/ 682393 h 2848897"/>
              <a:gd name="connsiteX122" fmla="*/ 476447 w 3214111"/>
              <a:gd name="connsiteY122" fmla="*/ 650112 h 2848897"/>
              <a:gd name="connsiteX123" fmla="*/ 487579 w 3214111"/>
              <a:gd name="connsiteY123" fmla="*/ 617827 h 2848897"/>
              <a:gd name="connsiteX124" fmla="*/ 500938 w 3214111"/>
              <a:gd name="connsiteY124" fmla="*/ 587772 h 2848897"/>
              <a:gd name="connsiteX125" fmla="*/ 517636 w 3214111"/>
              <a:gd name="connsiteY125" fmla="*/ 561055 h 2848897"/>
              <a:gd name="connsiteX126" fmla="*/ 537671 w 3214111"/>
              <a:gd name="connsiteY126" fmla="*/ 536565 h 2848897"/>
              <a:gd name="connsiteX127" fmla="*/ 562163 w 3214111"/>
              <a:gd name="connsiteY127" fmla="*/ 516527 h 2848897"/>
              <a:gd name="connsiteX128" fmla="*/ 588880 w 3214111"/>
              <a:gd name="connsiteY128" fmla="*/ 499829 h 2848897"/>
              <a:gd name="connsiteX129" fmla="*/ 618935 w 3214111"/>
              <a:gd name="connsiteY129" fmla="*/ 486470 h 2848897"/>
              <a:gd name="connsiteX130" fmla="*/ 651218 w 3214111"/>
              <a:gd name="connsiteY130" fmla="*/ 475338 h 2848897"/>
              <a:gd name="connsiteX131" fmla="*/ 683501 w 3214111"/>
              <a:gd name="connsiteY131" fmla="*/ 465320 h 2848897"/>
              <a:gd name="connsiteX132" fmla="*/ 718010 w 3214111"/>
              <a:gd name="connsiteY132" fmla="*/ 456413 h 2848897"/>
              <a:gd name="connsiteX133" fmla="*/ 751405 w 3214111"/>
              <a:gd name="connsiteY133" fmla="*/ 447507 h 2848897"/>
              <a:gd name="connsiteX134" fmla="*/ 784802 w 3214111"/>
              <a:gd name="connsiteY134" fmla="*/ 437489 h 2848897"/>
              <a:gd name="connsiteX135" fmla="*/ 817083 w 3214111"/>
              <a:gd name="connsiteY135" fmla="*/ 426357 h 2848897"/>
              <a:gd name="connsiteX136" fmla="*/ 847140 w 3214111"/>
              <a:gd name="connsiteY136" fmla="*/ 412999 h 2848897"/>
              <a:gd name="connsiteX137" fmla="*/ 874970 w 3214111"/>
              <a:gd name="connsiteY137" fmla="*/ 397415 h 2848897"/>
              <a:gd name="connsiteX138" fmla="*/ 899460 w 3214111"/>
              <a:gd name="connsiteY138" fmla="*/ 377377 h 2848897"/>
              <a:gd name="connsiteX139" fmla="*/ 925064 w 3214111"/>
              <a:gd name="connsiteY139" fmla="*/ 355112 h 2848897"/>
              <a:gd name="connsiteX140" fmla="*/ 947328 w 3214111"/>
              <a:gd name="connsiteY140" fmla="*/ 329509 h 2848897"/>
              <a:gd name="connsiteX141" fmla="*/ 968478 w 3214111"/>
              <a:gd name="connsiteY141" fmla="*/ 302791 h 2848897"/>
              <a:gd name="connsiteX142" fmla="*/ 989628 w 3214111"/>
              <a:gd name="connsiteY142" fmla="*/ 274961 h 2848897"/>
              <a:gd name="connsiteX143" fmla="*/ 1010780 w 3214111"/>
              <a:gd name="connsiteY143" fmla="*/ 247131 h 2848897"/>
              <a:gd name="connsiteX144" fmla="*/ 1031930 w 3214111"/>
              <a:gd name="connsiteY144" fmla="*/ 220414 h 2848897"/>
              <a:gd name="connsiteX145" fmla="*/ 1055307 w 3214111"/>
              <a:gd name="connsiteY145" fmla="*/ 194811 h 2848897"/>
              <a:gd name="connsiteX146" fmla="*/ 1078683 w 3214111"/>
              <a:gd name="connsiteY146" fmla="*/ 172547 h 2848897"/>
              <a:gd name="connsiteX147" fmla="*/ 1105401 w 3214111"/>
              <a:gd name="connsiteY147" fmla="*/ 153622 h 2848897"/>
              <a:gd name="connsiteX148" fmla="*/ 1133231 w 3214111"/>
              <a:gd name="connsiteY148" fmla="*/ 139150 h 2848897"/>
              <a:gd name="connsiteX149" fmla="*/ 1166627 w 3214111"/>
              <a:gd name="connsiteY149" fmla="*/ 129132 h 2848897"/>
              <a:gd name="connsiteX150" fmla="*/ 1201137 w 3214111"/>
              <a:gd name="connsiteY150" fmla="*/ 124678 h 2848897"/>
              <a:gd name="connsiteX151" fmla="*/ 1236757 w 3214111"/>
              <a:gd name="connsiteY151" fmla="*/ 123565 h 2848897"/>
              <a:gd name="connsiteX152" fmla="*/ 1274605 w 3214111"/>
              <a:gd name="connsiteY152" fmla="*/ 126906 h 2848897"/>
              <a:gd name="connsiteX153" fmla="*/ 1312455 w 3214111"/>
              <a:gd name="connsiteY153" fmla="*/ 131359 h 2848897"/>
              <a:gd name="connsiteX154" fmla="*/ 1350304 w 3214111"/>
              <a:gd name="connsiteY154" fmla="*/ 136924 h 2848897"/>
              <a:gd name="connsiteX155" fmla="*/ 1388152 w 3214111"/>
              <a:gd name="connsiteY155" fmla="*/ 141378 h 2848897"/>
              <a:gd name="connsiteX156" fmla="*/ 1426000 w 3214111"/>
              <a:gd name="connsiteY156" fmla="*/ 143604 h 2848897"/>
              <a:gd name="connsiteX157" fmla="*/ 1462737 w 3214111"/>
              <a:gd name="connsiteY157" fmla="*/ 143604 h 2848897"/>
              <a:gd name="connsiteX158" fmla="*/ 1497245 w 3214111"/>
              <a:gd name="connsiteY158" fmla="*/ 139150 h 2848897"/>
              <a:gd name="connsiteX159" fmla="*/ 1531755 w 3214111"/>
              <a:gd name="connsiteY159" fmla="*/ 130245 h 2848897"/>
              <a:gd name="connsiteX160" fmla="*/ 1565150 w 3214111"/>
              <a:gd name="connsiteY160" fmla="*/ 116887 h 2848897"/>
              <a:gd name="connsiteX161" fmla="*/ 1598545 w 3214111"/>
              <a:gd name="connsiteY161" fmla="*/ 99075 h 2848897"/>
              <a:gd name="connsiteX162" fmla="*/ 1631941 w 3214111"/>
              <a:gd name="connsiteY162" fmla="*/ 81264 h 2848897"/>
              <a:gd name="connsiteX163" fmla="*/ 1665337 w 3214111"/>
              <a:gd name="connsiteY163" fmla="*/ 61227 h 2848897"/>
              <a:gd name="connsiteX164" fmla="*/ 1697620 w 3214111"/>
              <a:gd name="connsiteY164" fmla="*/ 42302 h 2848897"/>
              <a:gd name="connsiteX165" fmla="*/ 1732129 w 3214111"/>
              <a:gd name="connsiteY165" fmla="*/ 25604 h 2848897"/>
              <a:gd name="connsiteX166" fmla="*/ 1765525 w 3214111"/>
              <a:gd name="connsiteY166" fmla="*/ 12245 h 2848897"/>
              <a:gd name="connsiteX167" fmla="*/ 1800034 w 3214111"/>
              <a:gd name="connsiteY167" fmla="*/ 3339 h 284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3214111" h="2848897">
                <a:moveTo>
                  <a:pt x="1835656" y="0"/>
                </a:moveTo>
                <a:lnTo>
                  <a:pt x="1871276" y="3339"/>
                </a:lnTo>
                <a:lnTo>
                  <a:pt x="1905787" y="12245"/>
                </a:lnTo>
                <a:lnTo>
                  <a:pt x="1939183" y="25604"/>
                </a:lnTo>
                <a:lnTo>
                  <a:pt x="1973690" y="42302"/>
                </a:lnTo>
                <a:lnTo>
                  <a:pt x="2005974" y="61227"/>
                </a:lnTo>
                <a:lnTo>
                  <a:pt x="2039370" y="81264"/>
                </a:lnTo>
                <a:lnTo>
                  <a:pt x="2072765" y="99075"/>
                </a:lnTo>
                <a:lnTo>
                  <a:pt x="2106161" y="116887"/>
                </a:lnTo>
                <a:lnTo>
                  <a:pt x="2138444" y="130245"/>
                </a:lnTo>
                <a:lnTo>
                  <a:pt x="2174066" y="139150"/>
                </a:lnTo>
                <a:lnTo>
                  <a:pt x="2208575" y="143604"/>
                </a:lnTo>
                <a:lnTo>
                  <a:pt x="2245310" y="143604"/>
                </a:lnTo>
                <a:lnTo>
                  <a:pt x="2283159" y="141378"/>
                </a:lnTo>
                <a:lnTo>
                  <a:pt x="2321007" y="136924"/>
                </a:lnTo>
                <a:lnTo>
                  <a:pt x="2358857" y="131359"/>
                </a:lnTo>
                <a:lnTo>
                  <a:pt x="2396705" y="126906"/>
                </a:lnTo>
                <a:lnTo>
                  <a:pt x="2434554" y="123565"/>
                </a:lnTo>
                <a:lnTo>
                  <a:pt x="2470175" y="124678"/>
                </a:lnTo>
                <a:lnTo>
                  <a:pt x="2504683" y="129132"/>
                </a:lnTo>
                <a:lnTo>
                  <a:pt x="2538079" y="139150"/>
                </a:lnTo>
                <a:lnTo>
                  <a:pt x="2565910" y="153622"/>
                </a:lnTo>
                <a:lnTo>
                  <a:pt x="2592625" y="172547"/>
                </a:lnTo>
                <a:lnTo>
                  <a:pt x="2616003" y="194811"/>
                </a:lnTo>
                <a:lnTo>
                  <a:pt x="2639380" y="220414"/>
                </a:lnTo>
                <a:lnTo>
                  <a:pt x="2660531" y="247131"/>
                </a:lnTo>
                <a:lnTo>
                  <a:pt x="2681682" y="274961"/>
                </a:lnTo>
                <a:lnTo>
                  <a:pt x="2702832" y="302791"/>
                </a:lnTo>
                <a:lnTo>
                  <a:pt x="2723982" y="329509"/>
                </a:lnTo>
                <a:lnTo>
                  <a:pt x="2746247" y="355112"/>
                </a:lnTo>
                <a:lnTo>
                  <a:pt x="2771851" y="377377"/>
                </a:lnTo>
                <a:lnTo>
                  <a:pt x="2796341" y="397415"/>
                </a:lnTo>
                <a:lnTo>
                  <a:pt x="2824171" y="412999"/>
                </a:lnTo>
                <a:lnTo>
                  <a:pt x="2854227" y="426357"/>
                </a:lnTo>
                <a:lnTo>
                  <a:pt x="2886509" y="437489"/>
                </a:lnTo>
                <a:lnTo>
                  <a:pt x="2919904" y="447507"/>
                </a:lnTo>
                <a:lnTo>
                  <a:pt x="2953300" y="456413"/>
                </a:lnTo>
                <a:lnTo>
                  <a:pt x="2987809" y="465320"/>
                </a:lnTo>
                <a:lnTo>
                  <a:pt x="3020092" y="475338"/>
                </a:lnTo>
                <a:lnTo>
                  <a:pt x="3052373" y="486470"/>
                </a:lnTo>
                <a:lnTo>
                  <a:pt x="3082430" y="499829"/>
                </a:lnTo>
                <a:lnTo>
                  <a:pt x="3109148" y="516527"/>
                </a:lnTo>
                <a:lnTo>
                  <a:pt x="3133639" y="536565"/>
                </a:lnTo>
                <a:lnTo>
                  <a:pt x="3153674" y="561055"/>
                </a:lnTo>
                <a:lnTo>
                  <a:pt x="3170373" y="587772"/>
                </a:lnTo>
                <a:lnTo>
                  <a:pt x="3183731" y="617827"/>
                </a:lnTo>
                <a:lnTo>
                  <a:pt x="3194863" y="650112"/>
                </a:lnTo>
                <a:lnTo>
                  <a:pt x="3204881" y="682393"/>
                </a:lnTo>
                <a:lnTo>
                  <a:pt x="3213788" y="716904"/>
                </a:lnTo>
                <a:lnTo>
                  <a:pt x="3214111" y="718115"/>
                </a:lnTo>
                <a:lnTo>
                  <a:pt x="3214111" y="2848897"/>
                </a:lnTo>
                <a:lnTo>
                  <a:pt x="426570" y="2848897"/>
                </a:lnTo>
                <a:lnTo>
                  <a:pt x="414108" y="2820857"/>
                </a:lnTo>
                <a:lnTo>
                  <a:pt x="398524" y="2793028"/>
                </a:lnTo>
                <a:lnTo>
                  <a:pt x="378487" y="2768537"/>
                </a:lnTo>
                <a:lnTo>
                  <a:pt x="356222" y="2742933"/>
                </a:lnTo>
                <a:lnTo>
                  <a:pt x="330619" y="2720669"/>
                </a:lnTo>
                <a:lnTo>
                  <a:pt x="302788" y="2699519"/>
                </a:lnTo>
                <a:lnTo>
                  <a:pt x="274959" y="2678368"/>
                </a:lnTo>
                <a:lnTo>
                  <a:pt x="247130" y="2657218"/>
                </a:lnTo>
                <a:lnTo>
                  <a:pt x="220413" y="2636065"/>
                </a:lnTo>
                <a:lnTo>
                  <a:pt x="194809" y="2612689"/>
                </a:lnTo>
                <a:lnTo>
                  <a:pt x="172546" y="2589312"/>
                </a:lnTo>
                <a:lnTo>
                  <a:pt x="153622" y="2562594"/>
                </a:lnTo>
                <a:lnTo>
                  <a:pt x="139150" y="2534764"/>
                </a:lnTo>
                <a:lnTo>
                  <a:pt x="129132" y="2501370"/>
                </a:lnTo>
                <a:lnTo>
                  <a:pt x="124678" y="2466860"/>
                </a:lnTo>
                <a:lnTo>
                  <a:pt x="123564" y="2431236"/>
                </a:lnTo>
                <a:lnTo>
                  <a:pt x="126904" y="2393388"/>
                </a:lnTo>
                <a:lnTo>
                  <a:pt x="131358" y="2355539"/>
                </a:lnTo>
                <a:lnTo>
                  <a:pt x="136923" y="2317690"/>
                </a:lnTo>
                <a:lnTo>
                  <a:pt x="141376" y="2279842"/>
                </a:lnTo>
                <a:lnTo>
                  <a:pt x="143604" y="2241992"/>
                </a:lnTo>
                <a:lnTo>
                  <a:pt x="143604" y="2205256"/>
                </a:lnTo>
                <a:lnTo>
                  <a:pt x="139150" y="2170747"/>
                </a:lnTo>
                <a:lnTo>
                  <a:pt x="130245" y="2136238"/>
                </a:lnTo>
                <a:lnTo>
                  <a:pt x="116886" y="2103954"/>
                </a:lnTo>
                <a:lnTo>
                  <a:pt x="100188" y="2070559"/>
                </a:lnTo>
                <a:lnTo>
                  <a:pt x="81264" y="2037163"/>
                </a:lnTo>
                <a:lnTo>
                  <a:pt x="61227" y="2003766"/>
                </a:lnTo>
                <a:lnTo>
                  <a:pt x="42303" y="1971483"/>
                </a:lnTo>
                <a:lnTo>
                  <a:pt x="25603" y="1936974"/>
                </a:lnTo>
                <a:lnTo>
                  <a:pt x="12246" y="1903578"/>
                </a:lnTo>
                <a:lnTo>
                  <a:pt x="3340" y="1869068"/>
                </a:lnTo>
                <a:lnTo>
                  <a:pt x="0" y="1833446"/>
                </a:lnTo>
                <a:lnTo>
                  <a:pt x="3340" y="1797824"/>
                </a:lnTo>
                <a:lnTo>
                  <a:pt x="12246" y="1763315"/>
                </a:lnTo>
                <a:lnTo>
                  <a:pt x="25603" y="1729918"/>
                </a:lnTo>
                <a:lnTo>
                  <a:pt x="42303" y="1695410"/>
                </a:lnTo>
                <a:lnTo>
                  <a:pt x="61227" y="1663126"/>
                </a:lnTo>
                <a:lnTo>
                  <a:pt x="81264" y="1629730"/>
                </a:lnTo>
                <a:lnTo>
                  <a:pt x="100188" y="1596334"/>
                </a:lnTo>
                <a:lnTo>
                  <a:pt x="116886" y="1562938"/>
                </a:lnTo>
                <a:lnTo>
                  <a:pt x="130245" y="1530654"/>
                </a:lnTo>
                <a:lnTo>
                  <a:pt x="139150" y="1496145"/>
                </a:lnTo>
                <a:lnTo>
                  <a:pt x="143604" y="1461636"/>
                </a:lnTo>
                <a:lnTo>
                  <a:pt x="143604" y="1424901"/>
                </a:lnTo>
                <a:lnTo>
                  <a:pt x="141376" y="1387052"/>
                </a:lnTo>
                <a:lnTo>
                  <a:pt x="136923" y="1349203"/>
                </a:lnTo>
                <a:lnTo>
                  <a:pt x="131358" y="1311353"/>
                </a:lnTo>
                <a:lnTo>
                  <a:pt x="126904" y="1273505"/>
                </a:lnTo>
                <a:lnTo>
                  <a:pt x="123564" y="1235657"/>
                </a:lnTo>
                <a:lnTo>
                  <a:pt x="124678" y="1200034"/>
                </a:lnTo>
                <a:lnTo>
                  <a:pt x="129132" y="1165525"/>
                </a:lnTo>
                <a:lnTo>
                  <a:pt x="139150" y="1132128"/>
                </a:lnTo>
                <a:lnTo>
                  <a:pt x="153622" y="1104298"/>
                </a:lnTo>
                <a:lnTo>
                  <a:pt x="172546" y="1077582"/>
                </a:lnTo>
                <a:lnTo>
                  <a:pt x="194809" y="1054204"/>
                </a:lnTo>
                <a:lnTo>
                  <a:pt x="220413" y="1030827"/>
                </a:lnTo>
                <a:lnTo>
                  <a:pt x="247130" y="1009676"/>
                </a:lnTo>
                <a:lnTo>
                  <a:pt x="274959" y="988524"/>
                </a:lnTo>
                <a:lnTo>
                  <a:pt x="302788" y="967374"/>
                </a:lnTo>
                <a:lnTo>
                  <a:pt x="330619" y="946223"/>
                </a:lnTo>
                <a:lnTo>
                  <a:pt x="356222" y="923960"/>
                </a:lnTo>
                <a:lnTo>
                  <a:pt x="378487" y="898356"/>
                </a:lnTo>
                <a:lnTo>
                  <a:pt x="398524" y="873865"/>
                </a:lnTo>
                <a:lnTo>
                  <a:pt x="414108" y="846035"/>
                </a:lnTo>
                <a:lnTo>
                  <a:pt x="427466" y="815980"/>
                </a:lnTo>
                <a:lnTo>
                  <a:pt x="438598" y="783695"/>
                </a:lnTo>
                <a:lnTo>
                  <a:pt x="448618" y="750298"/>
                </a:lnTo>
                <a:lnTo>
                  <a:pt x="457523" y="716904"/>
                </a:lnTo>
                <a:lnTo>
                  <a:pt x="466429" y="682393"/>
                </a:lnTo>
                <a:lnTo>
                  <a:pt x="476447" y="650112"/>
                </a:lnTo>
                <a:lnTo>
                  <a:pt x="487579" y="617827"/>
                </a:lnTo>
                <a:lnTo>
                  <a:pt x="500938" y="587772"/>
                </a:lnTo>
                <a:lnTo>
                  <a:pt x="517636" y="561055"/>
                </a:lnTo>
                <a:lnTo>
                  <a:pt x="537671" y="536565"/>
                </a:lnTo>
                <a:lnTo>
                  <a:pt x="562163" y="516527"/>
                </a:lnTo>
                <a:lnTo>
                  <a:pt x="588880" y="499829"/>
                </a:lnTo>
                <a:lnTo>
                  <a:pt x="618935" y="486470"/>
                </a:lnTo>
                <a:lnTo>
                  <a:pt x="651218" y="475338"/>
                </a:lnTo>
                <a:lnTo>
                  <a:pt x="683501" y="465320"/>
                </a:lnTo>
                <a:lnTo>
                  <a:pt x="718010" y="456413"/>
                </a:lnTo>
                <a:lnTo>
                  <a:pt x="751405" y="447507"/>
                </a:lnTo>
                <a:lnTo>
                  <a:pt x="784802" y="437489"/>
                </a:lnTo>
                <a:lnTo>
                  <a:pt x="817083" y="426357"/>
                </a:lnTo>
                <a:lnTo>
                  <a:pt x="847140" y="412999"/>
                </a:lnTo>
                <a:lnTo>
                  <a:pt x="874970" y="397415"/>
                </a:lnTo>
                <a:lnTo>
                  <a:pt x="899460" y="377377"/>
                </a:lnTo>
                <a:lnTo>
                  <a:pt x="925064" y="355112"/>
                </a:lnTo>
                <a:lnTo>
                  <a:pt x="947328" y="329509"/>
                </a:lnTo>
                <a:lnTo>
                  <a:pt x="968478" y="302791"/>
                </a:lnTo>
                <a:lnTo>
                  <a:pt x="989628" y="274961"/>
                </a:lnTo>
                <a:lnTo>
                  <a:pt x="1010780" y="247131"/>
                </a:lnTo>
                <a:lnTo>
                  <a:pt x="1031930" y="220414"/>
                </a:lnTo>
                <a:lnTo>
                  <a:pt x="1055307" y="194811"/>
                </a:lnTo>
                <a:lnTo>
                  <a:pt x="1078683" y="172547"/>
                </a:lnTo>
                <a:lnTo>
                  <a:pt x="1105401" y="153622"/>
                </a:lnTo>
                <a:lnTo>
                  <a:pt x="1133231" y="139150"/>
                </a:lnTo>
                <a:lnTo>
                  <a:pt x="1166627" y="129132"/>
                </a:lnTo>
                <a:lnTo>
                  <a:pt x="1201137" y="124678"/>
                </a:lnTo>
                <a:lnTo>
                  <a:pt x="1236757" y="123565"/>
                </a:lnTo>
                <a:lnTo>
                  <a:pt x="1274605" y="126906"/>
                </a:lnTo>
                <a:lnTo>
                  <a:pt x="1312455" y="131359"/>
                </a:lnTo>
                <a:lnTo>
                  <a:pt x="1350304" y="136924"/>
                </a:lnTo>
                <a:lnTo>
                  <a:pt x="1388152" y="141378"/>
                </a:lnTo>
                <a:lnTo>
                  <a:pt x="1426000" y="143604"/>
                </a:lnTo>
                <a:lnTo>
                  <a:pt x="1462737" y="143604"/>
                </a:lnTo>
                <a:lnTo>
                  <a:pt x="1497245" y="139150"/>
                </a:lnTo>
                <a:lnTo>
                  <a:pt x="1531755" y="130245"/>
                </a:lnTo>
                <a:lnTo>
                  <a:pt x="1565150" y="116887"/>
                </a:lnTo>
                <a:lnTo>
                  <a:pt x="1598545" y="99075"/>
                </a:lnTo>
                <a:lnTo>
                  <a:pt x="1631941" y="81264"/>
                </a:lnTo>
                <a:lnTo>
                  <a:pt x="1665337" y="61227"/>
                </a:lnTo>
                <a:lnTo>
                  <a:pt x="1697620" y="42302"/>
                </a:lnTo>
                <a:lnTo>
                  <a:pt x="1732129" y="25604"/>
                </a:lnTo>
                <a:lnTo>
                  <a:pt x="1765525" y="12245"/>
                </a:lnTo>
                <a:lnTo>
                  <a:pt x="1800034" y="33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E482B064-6A0B-4B17-B6D1-14B6CCFCB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6096" y="4799040"/>
            <a:ext cx="1234897" cy="188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C621170-C119-4934-B282-A143AD2346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36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098"/>
    </mc:Choice>
    <mc:Fallback>
      <p:transition spd="slow" advTm="1530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2C10D-935B-40E9-9CD8-1BF15F977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ctr">
            <a:normAutofit/>
          </a:bodyPr>
          <a:lstStyle/>
          <a:p>
            <a:r>
              <a:rPr lang="en-US"/>
              <a:t>“What you pawn I will redeem”</a:t>
            </a:r>
            <a:endParaRPr lang="en-US" dirty="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72372F58-1A70-4617-A897-D8F928E296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0907483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DE30F06-6EB3-4652-901B-D264F6464B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57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442"/>
    </mc:Choice>
    <mc:Fallback>
      <p:transition spd="slow" advTm="1484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herman Alexie's Accusers Go On The Record: 'It Just Felt Very ...">
            <a:extLst>
              <a:ext uri="{FF2B5EF4-FFF2-40B4-BE49-F238E27FC236}">
                <a16:creationId xmlns:a16="http://schemas.microsoft.com/office/drawing/2014/main" id="{6EA70DB6-1015-498E-BBCC-FBEC6DD852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0" name="Freeform: Shape 70">
            <a:extLst>
              <a:ext uri="{FF2B5EF4-FFF2-40B4-BE49-F238E27FC236}">
                <a16:creationId xmlns:a16="http://schemas.microsoft.com/office/drawing/2014/main" id="{0151AADE-3190-40C1-806A-ED3744263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9613" y="0"/>
            <a:ext cx="11482387" cy="6858000"/>
          </a:xfrm>
          <a:custGeom>
            <a:avLst/>
            <a:gdLst>
              <a:gd name="connsiteX0" fmla="*/ 0 w 11482387"/>
              <a:gd name="connsiteY0" fmla="*/ 0 h 6858000"/>
              <a:gd name="connsiteX1" fmla="*/ 11482387 w 11482387"/>
              <a:gd name="connsiteY1" fmla="*/ 0 h 6858000"/>
              <a:gd name="connsiteX2" fmla="*/ 11482387 w 11482387"/>
              <a:gd name="connsiteY2" fmla="*/ 6858000 h 6858000"/>
              <a:gd name="connsiteX3" fmla="*/ 0 w 11482387"/>
              <a:gd name="connsiteY3" fmla="*/ 6858000 h 6858000"/>
              <a:gd name="connsiteX4" fmla="*/ 1587 w 11482387"/>
              <a:gd name="connsiteY4" fmla="*/ 6789738 h 6858000"/>
              <a:gd name="connsiteX5" fmla="*/ 9525 w 11482387"/>
              <a:gd name="connsiteY5" fmla="*/ 6729413 h 6858000"/>
              <a:gd name="connsiteX6" fmla="*/ 20637 w 11482387"/>
              <a:gd name="connsiteY6" fmla="*/ 6677025 h 6858000"/>
              <a:gd name="connsiteX7" fmla="*/ 34925 w 11482387"/>
              <a:gd name="connsiteY7" fmla="*/ 6630988 h 6858000"/>
              <a:gd name="connsiteX8" fmla="*/ 50800 w 11482387"/>
              <a:gd name="connsiteY8" fmla="*/ 6589713 h 6858000"/>
              <a:gd name="connsiteX9" fmla="*/ 69850 w 11482387"/>
              <a:gd name="connsiteY9" fmla="*/ 6553200 h 6858000"/>
              <a:gd name="connsiteX10" fmla="*/ 88900 w 11482387"/>
              <a:gd name="connsiteY10" fmla="*/ 6515100 h 6858000"/>
              <a:gd name="connsiteX11" fmla="*/ 107950 w 11482387"/>
              <a:gd name="connsiteY11" fmla="*/ 6477000 h 6858000"/>
              <a:gd name="connsiteX12" fmla="*/ 123825 w 11482387"/>
              <a:gd name="connsiteY12" fmla="*/ 6440488 h 6858000"/>
              <a:gd name="connsiteX13" fmla="*/ 139700 w 11482387"/>
              <a:gd name="connsiteY13" fmla="*/ 6399213 h 6858000"/>
              <a:gd name="connsiteX14" fmla="*/ 155575 w 11482387"/>
              <a:gd name="connsiteY14" fmla="*/ 6353175 h 6858000"/>
              <a:gd name="connsiteX15" fmla="*/ 166687 w 11482387"/>
              <a:gd name="connsiteY15" fmla="*/ 6300788 h 6858000"/>
              <a:gd name="connsiteX16" fmla="*/ 173037 w 11482387"/>
              <a:gd name="connsiteY16" fmla="*/ 6240463 h 6858000"/>
              <a:gd name="connsiteX17" fmla="*/ 176212 w 11482387"/>
              <a:gd name="connsiteY17" fmla="*/ 6172200 h 6858000"/>
              <a:gd name="connsiteX18" fmla="*/ 173037 w 11482387"/>
              <a:gd name="connsiteY18" fmla="*/ 6103938 h 6858000"/>
              <a:gd name="connsiteX19" fmla="*/ 166687 w 11482387"/>
              <a:gd name="connsiteY19" fmla="*/ 6043613 h 6858000"/>
              <a:gd name="connsiteX20" fmla="*/ 155575 w 11482387"/>
              <a:gd name="connsiteY20" fmla="*/ 5991225 h 6858000"/>
              <a:gd name="connsiteX21" fmla="*/ 139700 w 11482387"/>
              <a:gd name="connsiteY21" fmla="*/ 5945188 h 6858000"/>
              <a:gd name="connsiteX22" fmla="*/ 123825 w 11482387"/>
              <a:gd name="connsiteY22" fmla="*/ 5903913 h 6858000"/>
              <a:gd name="connsiteX23" fmla="*/ 107950 w 11482387"/>
              <a:gd name="connsiteY23" fmla="*/ 5867400 h 6858000"/>
              <a:gd name="connsiteX24" fmla="*/ 88900 w 11482387"/>
              <a:gd name="connsiteY24" fmla="*/ 5829300 h 6858000"/>
              <a:gd name="connsiteX25" fmla="*/ 69850 w 11482387"/>
              <a:gd name="connsiteY25" fmla="*/ 5791200 h 6858000"/>
              <a:gd name="connsiteX26" fmla="*/ 50800 w 11482387"/>
              <a:gd name="connsiteY26" fmla="*/ 5754688 h 6858000"/>
              <a:gd name="connsiteX27" fmla="*/ 34925 w 11482387"/>
              <a:gd name="connsiteY27" fmla="*/ 5713413 h 6858000"/>
              <a:gd name="connsiteX28" fmla="*/ 20637 w 11482387"/>
              <a:gd name="connsiteY28" fmla="*/ 5667375 h 6858000"/>
              <a:gd name="connsiteX29" fmla="*/ 9525 w 11482387"/>
              <a:gd name="connsiteY29" fmla="*/ 5614988 h 6858000"/>
              <a:gd name="connsiteX30" fmla="*/ 1587 w 11482387"/>
              <a:gd name="connsiteY30" fmla="*/ 5554663 h 6858000"/>
              <a:gd name="connsiteX31" fmla="*/ 0 w 11482387"/>
              <a:gd name="connsiteY31" fmla="*/ 5486400 h 6858000"/>
              <a:gd name="connsiteX32" fmla="*/ 1587 w 11482387"/>
              <a:gd name="connsiteY32" fmla="*/ 5418138 h 6858000"/>
              <a:gd name="connsiteX33" fmla="*/ 9525 w 11482387"/>
              <a:gd name="connsiteY33" fmla="*/ 5357813 h 6858000"/>
              <a:gd name="connsiteX34" fmla="*/ 20637 w 11482387"/>
              <a:gd name="connsiteY34" fmla="*/ 5305425 h 6858000"/>
              <a:gd name="connsiteX35" fmla="*/ 34925 w 11482387"/>
              <a:gd name="connsiteY35" fmla="*/ 5259388 h 6858000"/>
              <a:gd name="connsiteX36" fmla="*/ 50800 w 11482387"/>
              <a:gd name="connsiteY36" fmla="*/ 5218113 h 6858000"/>
              <a:gd name="connsiteX37" fmla="*/ 69850 w 11482387"/>
              <a:gd name="connsiteY37" fmla="*/ 5181600 h 6858000"/>
              <a:gd name="connsiteX38" fmla="*/ 88900 w 11482387"/>
              <a:gd name="connsiteY38" fmla="*/ 5143500 h 6858000"/>
              <a:gd name="connsiteX39" fmla="*/ 107950 w 11482387"/>
              <a:gd name="connsiteY39" fmla="*/ 5105400 h 6858000"/>
              <a:gd name="connsiteX40" fmla="*/ 123825 w 11482387"/>
              <a:gd name="connsiteY40" fmla="*/ 5068888 h 6858000"/>
              <a:gd name="connsiteX41" fmla="*/ 139700 w 11482387"/>
              <a:gd name="connsiteY41" fmla="*/ 5027613 h 6858000"/>
              <a:gd name="connsiteX42" fmla="*/ 155575 w 11482387"/>
              <a:gd name="connsiteY42" fmla="*/ 4981575 h 6858000"/>
              <a:gd name="connsiteX43" fmla="*/ 166687 w 11482387"/>
              <a:gd name="connsiteY43" fmla="*/ 4929188 h 6858000"/>
              <a:gd name="connsiteX44" fmla="*/ 173037 w 11482387"/>
              <a:gd name="connsiteY44" fmla="*/ 4868863 h 6858000"/>
              <a:gd name="connsiteX45" fmla="*/ 176212 w 11482387"/>
              <a:gd name="connsiteY45" fmla="*/ 4800600 h 6858000"/>
              <a:gd name="connsiteX46" fmla="*/ 173037 w 11482387"/>
              <a:gd name="connsiteY46" fmla="*/ 4732338 h 6858000"/>
              <a:gd name="connsiteX47" fmla="*/ 166687 w 11482387"/>
              <a:gd name="connsiteY47" fmla="*/ 4672013 h 6858000"/>
              <a:gd name="connsiteX48" fmla="*/ 155575 w 11482387"/>
              <a:gd name="connsiteY48" fmla="*/ 4619625 h 6858000"/>
              <a:gd name="connsiteX49" fmla="*/ 139700 w 11482387"/>
              <a:gd name="connsiteY49" fmla="*/ 4573588 h 6858000"/>
              <a:gd name="connsiteX50" fmla="*/ 123825 w 11482387"/>
              <a:gd name="connsiteY50" fmla="*/ 4532313 h 6858000"/>
              <a:gd name="connsiteX51" fmla="*/ 107950 w 11482387"/>
              <a:gd name="connsiteY51" fmla="*/ 4495800 h 6858000"/>
              <a:gd name="connsiteX52" fmla="*/ 69850 w 11482387"/>
              <a:gd name="connsiteY52" fmla="*/ 4419600 h 6858000"/>
              <a:gd name="connsiteX53" fmla="*/ 50800 w 11482387"/>
              <a:gd name="connsiteY53" fmla="*/ 4383088 h 6858000"/>
              <a:gd name="connsiteX54" fmla="*/ 34925 w 11482387"/>
              <a:gd name="connsiteY54" fmla="*/ 4341813 h 6858000"/>
              <a:gd name="connsiteX55" fmla="*/ 20637 w 11482387"/>
              <a:gd name="connsiteY55" fmla="*/ 4295775 h 6858000"/>
              <a:gd name="connsiteX56" fmla="*/ 9525 w 11482387"/>
              <a:gd name="connsiteY56" fmla="*/ 4243388 h 6858000"/>
              <a:gd name="connsiteX57" fmla="*/ 1587 w 11482387"/>
              <a:gd name="connsiteY57" fmla="*/ 4183063 h 6858000"/>
              <a:gd name="connsiteX58" fmla="*/ 0 w 11482387"/>
              <a:gd name="connsiteY58" fmla="*/ 4114800 h 6858000"/>
              <a:gd name="connsiteX59" fmla="*/ 1587 w 11482387"/>
              <a:gd name="connsiteY59" fmla="*/ 4046538 h 6858000"/>
              <a:gd name="connsiteX60" fmla="*/ 9525 w 11482387"/>
              <a:gd name="connsiteY60" fmla="*/ 3986213 h 6858000"/>
              <a:gd name="connsiteX61" fmla="*/ 20637 w 11482387"/>
              <a:gd name="connsiteY61" fmla="*/ 3933825 h 6858000"/>
              <a:gd name="connsiteX62" fmla="*/ 34925 w 11482387"/>
              <a:gd name="connsiteY62" fmla="*/ 3887788 h 6858000"/>
              <a:gd name="connsiteX63" fmla="*/ 50800 w 11482387"/>
              <a:gd name="connsiteY63" fmla="*/ 3846513 h 6858000"/>
              <a:gd name="connsiteX64" fmla="*/ 69850 w 11482387"/>
              <a:gd name="connsiteY64" fmla="*/ 3810000 h 6858000"/>
              <a:gd name="connsiteX65" fmla="*/ 88900 w 11482387"/>
              <a:gd name="connsiteY65" fmla="*/ 3771900 h 6858000"/>
              <a:gd name="connsiteX66" fmla="*/ 107950 w 11482387"/>
              <a:gd name="connsiteY66" fmla="*/ 3733800 h 6858000"/>
              <a:gd name="connsiteX67" fmla="*/ 123825 w 11482387"/>
              <a:gd name="connsiteY67" fmla="*/ 3697288 h 6858000"/>
              <a:gd name="connsiteX68" fmla="*/ 139700 w 11482387"/>
              <a:gd name="connsiteY68" fmla="*/ 3656013 h 6858000"/>
              <a:gd name="connsiteX69" fmla="*/ 155575 w 11482387"/>
              <a:gd name="connsiteY69" fmla="*/ 3609975 h 6858000"/>
              <a:gd name="connsiteX70" fmla="*/ 166687 w 11482387"/>
              <a:gd name="connsiteY70" fmla="*/ 3557588 h 6858000"/>
              <a:gd name="connsiteX71" fmla="*/ 173037 w 11482387"/>
              <a:gd name="connsiteY71" fmla="*/ 3497263 h 6858000"/>
              <a:gd name="connsiteX72" fmla="*/ 176212 w 11482387"/>
              <a:gd name="connsiteY72" fmla="*/ 3427413 h 6858000"/>
              <a:gd name="connsiteX73" fmla="*/ 173037 w 11482387"/>
              <a:gd name="connsiteY73" fmla="*/ 3360738 h 6858000"/>
              <a:gd name="connsiteX74" fmla="*/ 166687 w 11482387"/>
              <a:gd name="connsiteY74" fmla="*/ 3300413 h 6858000"/>
              <a:gd name="connsiteX75" fmla="*/ 155575 w 11482387"/>
              <a:gd name="connsiteY75" fmla="*/ 3248025 h 6858000"/>
              <a:gd name="connsiteX76" fmla="*/ 139700 w 11482387"/>
              <a:gd name="connsiteY76" fmla="*/ 3201988 h 6858000"/>
              <a:gd name="connsiteX77" fmla="*/ 123825 w 11482387"/>
              <a:gd name="connsiteY77" fmla="*/ 3160713 h 6858000"/>
              <a:gd name="connsiteX78" fmla="*/ 107950 w 11482387"/>
              <a:gd name="connsiteY78" fmla="*/ 3124200 h 6858000"/>
              <a:gd name="connsiteX79" fmla="*/ 88900 w 11482387"/>
              <a:gd name="connsiteY79" fmla="*/ 3086100 h 6858000"/>
              <a:gd name="connsiteX80" fmla="*/ 69850 w 11482387"/>
              <a:gd name="connsiteY80" fmla="*/ 3048000 h 6858000"/>
              <a:gd name="connsiteX81" fmla="*/ 50800 w 11482387"/>
              <a:gd name="connsiteY81" fmla="*/ 3011488 h 6858000"/>
              <a:gd name="connsiteX82" fmla="*/ 34925 w 11482387"/>
              <a:gd name="connsiteY82" fmla="*/ 2970213 h 6858000"/>
              <a:gd name="connsiteX83" fmla="*/ 20637 w 11482387"/>
              <a:gd name="connsiteY83" fmla="*/ 2924175 h 6858000"/>
              <a:gd name="connsiteX84" fmla="*/ 9525 w 11482387"/>
              <a:gd name="connsiteY84" fmla="*/ 2871788 h 6858000"/>
              <a:gd name="connsiteX85" fmla="*/ 1587 w 11482387"/>
              <a:gd name="connsiteY85" fmla="*/ 2811463 h 6858000"/>
              <a:gd name="connsiteX86" fmla="*/ 0 w 11482387"/>
              <a:gd name="connsiteY86" fmla="*/ 2743200 h 6858000"/>
              <a:gd name="connsiteX87" fmla="*/ 1587 w 11482387"/>
              <a:gd name="connsiteY87" fmla="*/ 2674938 h 6858000"/>
              <a:gd name="connsiteX88" fmla="*/ 9525 w 11482387"/>
              <a:gd name="connsiteY88" fmla="*/ 2614613 h 6858000"/>
              <a:gd name="connsiteX89" fmla="*/ 20637 w 11482387"/>
              <a:gd name="connsiteY89" fmla="*/ 2562225 h 6858000"/>
              <a:gd name="connsiteX90" fmla="*/ 34925 w 11482387"/>
              <a:gd name="connsiteY90" fmla="*/ 2516188 h 6858000"/>
              <a:gd name="connsiteX91" fmla="*/ 50800 w 11482387"/>
              <a:gd name="connsiteY91" fmla="*/ 2474913 h 6858000"/>
              <a:gd name="connsiteX92" fmla="*/ 69850 w 11482387"/>
              <a:gd name="connsiteY92" fmla="*/ 2438400 h 6858000"/>
              <a:gd name="connsiteX93" fmla="*/ 88900 w 11482387"/>
              <a:gd name="connsiteY93" fmla="*/ 2400300 h 6858000"/>
              <a:gd name="connsiteX94" fmla="*/ 107950 w 11482387"/>
              <a:gd name="connsiteY94" fmla="*/ 2362200 h 6858000"/>
              <a:gd name="connsiteX95" fmla="*/ 123825 w 11482387"/>
              <a:gd name="connsiteY95" fmla="*/ 2325688 h 6858000"/>
              <a:gd name="connsiteX96" fmla="*/ 139700 w 11482387"/>
              <a:gd name="connsiteY96" fmla="*/ 2284413 h 6858000"/>
              <a:gd name="connsiteX97" fmla="*/ 155575 w 11482387"/>
              <a:gd name="connsiteY97" fmla="*/ 2238375 h 6858000"/>
              <a:gd name="connsiteX98" fmla="*/ 166687 w 11482387"/>
              <a:gd name="connsiteY98" fmla="*/ 2185988 h 6858000"/>
              <a:gd name="connsiteX99" fmla="*/ 173037 w 11482387"/>
              <a:gd name="connsiteY99" fmla="*/ 2125663 h 6858000"/>
              <a:gd name="connsiteX100" fmla="*/ 176212 w 11482387"/>
              <a:gd name="connsiteY100" fmla="*/ 2057400 h 6858000"/>
              <a:gd name="connsiteX101" fmla="*/ 173037 w 11482387"/>
              <a:gd name="connsiteY101" fmla="*/ 1989138 h 6858000"/>
              <a:gd name="connsiteX102" fmla="*/ 166687 w 11482387"/>
              <a:gd name="connsiteY102" fmla="*/ 1928813 h 6858000"/>
              <a:gd name="connsiteX103" fmla="*/ 155575 w 11482387"/>
              <a:gd name="connsiteY103" fmla="*/ 1876425 h 6858000"/>
              <a:gd name="connsiteX104" fmla="*/ 139700 w 11482387"/>
              <a:gd name="connsiteY104" fmla="*/ 1830388 h 6858000"/>
              <a:gd name="connsiteX105" fmla="*/ 123825 w 11482387"/>
              <a:gd name="connsiteY105" fmla="*/ 1789113 h 6858000"/>
              <a:gd name="connsiteX106" fmla="*/ 107950 w 11482387"/>
              <a:gd name="connsiteY106" fmla="*/ 1752600 h 6858000"/>
              <a:gd name="connsiteX107" fmla="*/ 88900 w 11482387"/>
              <a:gd name="connsiteY107" fmla="*/ 1714500 h 6858000"/>
              <a:gd name="connsiteX108" fmla="*/ 69850 w 11482387"/>
              <a:gd name="connsiteY108" fmla="*/ 1676400 h 6858000"/>
              <a:gd name="connsiteX109" fmla="*/ 50800 w 11482387"/>
              <a:gd name="connsiteY109" fmla="*/ 1639888 h 6858000"/>
              <a:gd name="connsiteX110" fmla="*/ 34925 w 11482387"/>
              <a:gd name="connsiteY110" fmla="*/ 1598613 h 6858000"/>
              <a:gd name="connsiteX111" fmla="*/ 20637 w 11482387"/>
              <a:gd name="connsiteY111" fmla="*/ 1552575 h 6858000"/>
              <a:gd name="connsiteX112" fmla="*/ 9525 w 11482387"/>
              <a:gd name="connsiteY112" fmla="*/ 1500188 h 6858000"/>
              <a:gd name="connsiteX113" fmla="*/ 1587 w 11482387"/>
              <a:gd name="connsiteY113" fmla="*/ 1439863 h 6858000"/>
              <a:gd name="connsiteX114" fmla="*/ 0 w 11482387"/>
              <a:gd name="connsiteY114" fmla="*/ 1371600 h 6858000"/>
              <a:gd name="connsiteX115" fmla="*/ 1587 w 11482387"/>
              <a:gd name="connsiteY115" fmla="*/ 1303338 h 6858000"/>
              <a:gd name="connsiteX116" fmla="*/ 9525 w 11482387"/>
              <a:gd name="connsiteY116" fmla="*/ 1243013 h 6858000"/>
              <a:gd name="connsiteX117" fmla="*/ 20637 w 11482387"/>
              <a:gd name="connsiteY117" fmla="*/ 1190625 h 6858000"/>
              <a:gd name="connsiteX118" fmla="*/ 34925 w 11482387"/>
              <a:gd name="connsiteY118" fmla="*/ 1144588 h 6858000"/>
              <a:gd name="connsiteX119" fmla="*/ 50800 w 11482387"/>
              <a:gd name="connsiteY119" fmla="*/ 1103313 h 6858000"/>
              <a:gd name="connsiteX120" fmla="*/ 69850 w 11482387"/>
              <a:gd name="connsiteY120" fmla="*/ 1066800 h 6858000"/>
              <a:gd name="connsiteX121" fmla="*/ 88900 w 11482387"/>
              <a:gd name="connsiteY121" fmla="*/ 1028700 h 6858000"/>
              <a:gd name="connsiteX122" fmla="*/ 107950 w 11482387"/>
              <a:gd name="connsiteY122" fmla="*/ 990600 h 6858000"/>
              <a:gd name="connsiteX123" fmla="*/ 123825 w 11482387"/>
              <a:gd name="connsiteY123" fmla="*/ 954088 h 6858000"/>
              <a:gd name="connsiteX124" fmla="*/ 139700 w 11482387"/>
              <a:gd name="connsiteY124" fmla="*/ 912813 h 6858000"/>
              <a:gd name="connsiteX125" fmla="*/ 155575 w 11482387"/>
              <a:gd name="connsiteY125" fmla="*/ 866775 h 6858000"/>
              <a:gd name="connsiteX126" fmla="*/ 166687 w 11482387"/>
              <a:gd name="connsiteY126" fmla="*/ 814388 h 6858000"/>
              <a:gd name="connsiteX127" fmla="*/ 173037 w 11482387"/>
              <a:gd name="connsiteY127" fmla="*/ 754063 h 6858000"/>
              <a:gd name="connsiteX128" fmla="*/ 176212 w 11482387"/>
              <a:gd name="connsiteY128" fmla="*/ 685800 h 6858000"/>
              <a:gd name="connsiteX129" fmla="*/ 173037 w 11482387"/>
              <a:gd name="connsiteY129" fmla="*/ 617538 h 6858000"/>
              <a:gd name="connsiteX130" fmla="*/ 166687 w 11482387"/>
              <a:gd name="connsiteY130" fmla="*/ 557213 h 6858000"/>
              <a:gd name="connsiteX131" fmla="*/ 155575 w 11482387"/>
              <a:gd name="connsiteY131" fmla="*/ 504825 h 6858000"/>
              <a:gd name="connsiteX132" fmla="*/ 139700 w 11482387"/>
              <a:gd name="connsiteY132" fmla="*/ 458788 h 6858000"/>
              <a:gd name="connsiteX133" fmla="*/ 123825 w 11482387"/>
              <a:gd name="connsiteY133" fmla="*/ 417513 h 6858000"/>
              <a:gd name="connsiteX134" fmla="*/ 107950 w 11482387"/>
              <a:gd name="connsiteY134" fmla="*/ 381000 h 6858000"/>
              <a:gd name="connsiteX135" fmla="*/ 88900 w 11482387"/>
              <a:gd name="connsiteY135" fmla="*/ 342900 h 6858000"/>
              <a:gd name="connsiteX136" fmla="*/ 69850 w 11482387"/>
              <a:gd name="connsiteY136" fmla="*/ 304800 h 6858000"/>
              <a:gd name="connsiteX137" fmla="*/ 50800 w 11482387"/>
              <a:gd name="connsiteY137" fmla="*/ 268288 h 6858000"/>
              <a:gd name="connsiteX138" fmla="*/ 34925 w 11482387"/>
              <a:gd name="connsiteY138" fmla="*/ 227013 h 6858000"/>
              <a:gd name="connsiteX139" fmla="*/ 20637 w 11482387"/>
              <a:gd name="connsiteY139" fmla="*/ 180975 h 6858000"/>
              <a:gd name="connsiteX140" fmla="*/ 9525 w 11482387"/>
              <a:gd name="connsiteY140" fmla="*/ 128588 h 6858000"/>
              <a:gd name="connsiteX141" fmla="*/ 1587 w 11482387"/>
              <a:gd name="connsiteY141" fmla="*/ 682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1482387" h="6858000">
                <a:moveTo>
                  <a:pt x="0" y="0"/>
                </a:moveTo>
                <a:lnTo>
                  <a:pt x="11482387" y="0"/>
                </a:lnTo>
                <a:lnTo>
                  <a:pt x="11482387" y="6858000"/>
                </a:lnTo>
                <a:lnTo>
                  <a:pt x="0" y="6858000"/>
                </a:lnTo>
                <a:lnTo>
                  <a:pt x="1587" y="6789738"/>
                </a:lnTo>
                <a:lnTo>
                  <a:pt x="9525" y="6729413"/>
                </a:lnTo>
                <a:lnTo>
                  <a:pt x="20637" y="6677025"/>
                </a:lnTo>
                <a:lnTo>
                  <a:pt x="34925" y="6630988"/>
                </a:lnTo>
                <a:lnTo>
                  <a:pt x="50800" y="6589713"/>
                </a:lnTo>
                <a:lnTo>
                  <a:pt x="69850" y="6553200"/>
                </a:lnTo>
                <a:lnTo>
                  <a:pt x="88900" y="6515100"/>
                </a:lnTo>
                <a:lnTo>
                  <a:pt x="107950" y="6477000"/>
                </a:lnTo>
                <a:lnTo>
                  <a:pt x="123825" y="6440488"/>
                </a:lnTo>
                <a:lnTo>
                  <a:pt x="139700" y="6399213"/>
                </a:lnTo>
                <a:lnTo>
                  <a:pt x="155575" y="6353175"/>
                </a:lnTo>
                <a:lnTo>
                  <a:pt x="166687" y="6300788"/>
                </a:lnTo>
                <a:lnTo>
                  <a:pt x="173037" y="6240463"/>
                </a:lnTo>
                <a:lnTo>
                  <a:pt x="176212" y="6172200"/>
                </a:lnTo>
                <a:lnTo>
                  <a:pt x="173037" y="6103938"/>
                </a:lnTo>
                <a:lnTo>
                  <a:pt x="166687" y="6043613"/>
                </a:lnTo>
                <a:lnTo>
                  <a:pt x="155575" y="5991225"/>
                </a:lnTo>
                <a:lnTo>
                  <a:pt x="139700" y="5945188"/>
                </a:lnTo>
                <a:lnTo>
                  <a:pt x="123825" y="5903913"/>
                </a:lnTo>
                <a:lnTo>
                  <a:pt x="107950" y="5867400"/>
                </a:lnTo>
                <a:lnTo>
                  <a:pt x="88900" y="5829300"/>
                </a:lnTo>
                <a:lnTo>
                  <a:pt x="69850" y="5791200"/>
                </a:lnTo>
                <a:lnTo>
                  <a:pt x="50800" y="5754688"/>
                </a:lnTo>
                <a:lnTo>
                  <a:pt x="34925" y="5713413"/>
                </a:lnTo>
                <a:lnTo>
                  <a:pt x="20637" y="5667375"/>
                </a:lnTo>
                <a:lnTo>
                  <a:pt x="9525" y="5614988"/>
                </a:lnTo>
                <a:lnTo>
                  <a:pt x="1587" y="5554663"/>
                </a:lnTo>
                <a:lnTo>
                  <a:pt x="0" y="5486400"/>
                </a:lnTo>
                <a:lnTo>
                  <a:pt x="1587" y="5418138"/>
                </a:lnTo>
                <a:lnTo>
                  <a:pt x="9525" y="5357813"/>
                </a:lnTo>
                <a:lnTo>
                  <a:pt x="20637" y="5305425"/>
                </a:lnTo>
                <a:lnTo>
                  <a:pt x="34925" y="5259388"/>
                </a:lnTo>
                <a:lnTo>
                  <a:pt x="50800" y="5218113"/>
                </a:lnTo>
                <a:lnTo>
                  <a:pt x="69850" y="5181600"/>
                </a:lnTo>
                <a:lnTo>
                  <a:pt x="88900" y="5143500"/>
                </a:lnTo>
                <a:lnTo>
                  <a:pt x="107950" y="5105400"/>
                </a:lnTo>
                <a:lnTo>
                  <a:pt x="123825" y="5068888"/>
                </a:lnTo>
                <a:lnTo>
                  <a:pt x="139700" y="5027613"/>
                </a:lnTo>
                <a:lnTo>
                  <a:pt x="155575" y="4981575"/>
                </a:lnTo>
                <a:lnTo>
                  <a:pt x="166687" y="4929188"/>
                </a:lnTo>
                <a:lnTo>
                  <a:pt x="173037" y="4868863"/>
                </a:lnTo>
                <a:lnTo>
                  <a:pt x="176212" y="4800600"/>
                </a:lnTo>
                <a:lnTo>
                  <a:pt x="173037" y="4732338"/>
                </a:lnTo>
                <a:lnTo>
                  <a:pt x="166687" y="4672013"/>
                </a:lnTo>
                <a:lnTo>
                  <a:pt x="155575" y="4619625"/>
                </a:lnTo>
                <a:lnTo>
                  <a:pt x="139700" y="4573588"/>
                </a:lnTo>
                <a:lnTo>
                  <a:pt x="123825" y="4532313"/>
                </a:lnTo>
                <a:lnTo>
                  <a:pt x="107950" y="4495800"/>
                </a:lnTo>
                <a:lnTo>
                  <a:pt x="69850" y="4419600"/>
                </a:lnTo>
                <a:lnTo>
                  <a:pt x="50800" y="4383088"/>
                </a:lnTo>
                <a:lnTo>
                  <a:pt x="34925" y="4341813"/>
                </a:lnTo>
                <a:lnTo>
                  <a:pt x="20637" y="4295775"/>
                </a:lnTo>
                <a:lnTo>
                  <a:pt x="9525" y="4243388"/>
                </a:lnTo>
                <a:lnTo>
                  <a:pt x="1587" y="4183063"/>
                </a:lnTo>
                <a:lnTo>
                  <a:pt x="0" y="4114800"/>
                </a:lnTo>
                <a:lnTo>
                  <a:pt x="1587" y="4046538"/>
                </a:lnTo>
                <a:lnTo>
                  <a:pt x="9525" y="3986213"/>
                </a:lnTo>
                <a:lnTo>
                  <a:pt x="20637" y="3933825"/>
                </a:lnTo>
                <a:lnTo>
                  <a:pt x="34925" y="3887788"/>
                </a:lnTo>
                <a:lnTo>
                  <a:pt x="50800" y="3846513"/>
                </a:lnTo>
                <a:lnTo>
                  <a:pt x="69850" y="3810000"/>
                </a:lnTo>
                <a:lnTo>
                  <a:pt x="88900" y="3771900"/>
                </a:lnTo>
                <a:lnTo>
                  <a:pt x="107950" y="3733800"/>
                </a:lnTo>
                <a:lnTo>
                  <a:pt x="123825" y="3697288"/>
                </a:lnTo>
                <a:lnTo>
                  <a:pt x="139700" y="3656013"/>
                </a:lnTo>
                <a:lnTo>
                  <a:pt x="155575" y="3609975"/>
                </a:lnTo>
                <a:lnTo>
                  <a:pt x="166687" y="3557588"/>
                </a:lnTo>
                <a:lnTo>
                  <a:pt x="173037" y="3497263"/>
                </a:lnTo>
                <a:lnTo>
                  <a:pt x="176212" y="3427413"/>
                </a:lnTo>
                <a:lnTo>
                  <a:pt x="173037" y="3360738"/>
                </a:lnTo>
                <a:lnTo>
                  <a:pt x="166687" y="3300413"/>
                </a:lnTo>
                <a:lnTo>
                  <a:pt x="155575" y="3248025"/>
                </a:lnTo>
                <a:lnTo>
                  <a:pt x="139700" y="3201988"/>
                </a:lnTo>
                <a:lnTo>
                  <a:pt x="123825" y="3160713"/>
                </a:lnTo>
                <a:lnTo>
                  <a:pt x="107950" y="3124200"/>
                </a:lnTo>
                <a:lnTo>
                  <a:pt x="88900" y="3086100"/>
                </a:lnTo>
                <a:lnTo>
                  <a:pt x="69850" y="3048000"/>
                </a:lnTo>
                <a:lnTo>
                  <a:pt x="50800" y="3011488"/>
                </a:lnTo>
                <a:lnTo>
                  <a:pt x="34925" y="2970213"/>
                </a:lnTo>
                <a:lnTo>
                  <a:pt x="20637" y="2924175"/>
                </a:lnTo>
                <a:lnTo>
                  <a:pt x="9525" y="2871788"/>
                </a:lnTo>
                <a:lnTo>
                  <a:pt x="1587" y="2811463"/>
                </a:lnTo>
                <a:lnTo>
                  <a:pt x="0" y="2743200"/>
                </a:lnTo>
                <a:lnTo>
                  <a:pt x="1587" y="2674938"/>
                </a:lnTo>
                <a:lnTo>
                  <a:pt x="9525" y="2614613"/>
                </a:lnTo>
                <a:lnTo>
                  <a:pt x="20637" y="2562225"/>
                </a:lnTo>
                <a:lnTo>
                  <a:pt x="34925" y="2516188"/>
                </a:lnTo>
                <a:lnTo>
                  <a:pt x="50800" y="2474913"/>
                </a:lnTo>
                <a:lnTo>
                  <a:pt x="69850" y="2438400"/>
                </a:lnTo>
                <a:lnTo>
                  <a:pt x="88900" y="2400300"/>
                </a:lnTo>
                <a:lnTo>
                  <a:pt x="107950" y="2362200"/>
                </a:lnTo>
                <a:lnTo>
                  <a:pt x="123825" y="2325688"/>
                </a:lnTo>
                <a:lnTo>
                  <a:pt x="139700" y="2284413"/>
                </a:lnTo>
                <a:lnTo>
                  <a:pt x="155575" y="2238375"/>
                </a:lnTo>
                <a:lnTo>
                  <a:pt x="166687" y="2185988"/>
                </a:lnTo>
                <a:lnTo>
                  <a:pt x="173037" y="2125663"/>
                </a:lnTo>
                <a:lnTo>
                  <a:pt x="176212" y="2057400"/>
                </a:lnTo>
                <a:lnTo>
                  <a:pt x="173037" y="1989138"/>
                </a:lnTo>
                <a:lnTo>
                  <a:pt x="166687" y="1928813"/>
                </a:lnTo>
                <a:lnTo>
                  <a:pt x="155575" y="1876425"/>
                </a:lnTo>
                <a:lnTo>
                  <a:pt x="139700" y="1830388"/>
                </a:lnTo>
                <a:lnTo>
                  <a:pt x="123825" y="1789113"/>
                </a:lnTo>
                <a:lnTo>
                  <a:pt x="107950" y="1752600"/>
                </a:lnTo>
                <a:lnTo>
                  <a:pt x="88900" y="1714500"/>
                </a:lnTo>
                <a:lnTo>
                  <a:pt x="69850" y="1676400"/>
                </a:lnTo>
                <a:lnTo>
                  <a:pt x="50800" y="1639888"/>
                </a:lnTo>
                <a:lnTo>
                  <a:pt x="34925" y="1598613"/>
                </a:lnTo>
                <a:lnTo>
                  <a:pt x="20637" y="1552575"/>
                </a:lnTo>
                <a:lnTo>
                  <a:pt x="9525" y="1500188"/>
                </a:lnTo>
                <a:lnTo>
                  <a:pt x="1587" y="1439863"/>
                </a:lnTo>
                <a:lnTo>
                  <a:pt x="0" y="1371600"/>
                </a:lnTo>
                <a:lnTo>
                  <a:pt x="1587" y="1303338"/>
                </a:lnTo>
                <a:lnTo>
                  <a:pt x="9525" y="1243013"/>
                </a:lnTo>
                <a:lnTo>
                  <a:pt x="20637" y="1190625"/>
                </a:lnTo>
                <a:lnTo>
                  <a:pt x="34925" y="1144588"/>
                </a:lnTo>
                <a:lnTo>
                  <a:pt x="50800" y="1103313"/>
                </a:lnTo>
                <a:lnTo>
                  <a:pt x="69850" y="1066800"/>
                </a:lnTo>
                <a:lnTo>
                  <a:pt x="88900" y="1028700"/>
                </a:lnTo>
                <a:lnTo>
                  <a:pt x="107950" y="990600"/>
                </a:lnTo>
                <a:lnTo>
                  <a:pt x="123825" y="954088"/>
                </a:lnTo>
                <a:lnTo>
                  <a:pt x="139700" y="912813"/>
                </a:lnTo>
                <a:lnTo>
                  <a:pt x="155575" y="866775"/>
                </a:lnTo>
                <a:lnTo>
                  <a:pt x="166687" y="814388"/>
                </a:lnTo>
                <a:lnTo>
                  <a:pt x="173037" y="754063"/>
                </a:lnTo>
                <a:lnTo>
                  <a:pt x="176212" y="685800"/>
                </a:lnTo>
                <a:lnTo>
                  <a:pt x="173037" y="617538"/>
                </a:lnTo>
                <a:lnTo>
                  <a:pt x="166687" y="557213"/>
                </a:lnTo>
                <a:lnTo>
                  <a:pt x="155575" y="504825"/>
                </a:lnTo>
                <a:lnTo>
                  <a:pt x="139700" y="458788"/>
                </a:lnTo>
                <a:lnTo>
                  <a:pt x="123825" y="417513"/>
                </a:lnTo>
                <a:lnTo>
                  <a:pt x="107950" y="381000"/>
                </a:lnTo>
                <a:lnTo>
                  <a:pt x="88900" y="342900"/>
                </a:lnTo>
                <a:lnTo>
                  <a:pt x="69850" y="304800"/>
                </a:lnTo>
                <a:lnTo>
                  <a:pt x="50800" y="268288"/>
                </a:lnTo>
                <a:lnTo>
                  <a:pt x="34925" y="227013"/>
                </a:lnTo>
                <a:lnTo>
                  <a:pt x="20637" y="180975"/>
                </a:lnTo>
                <a:lnTo>
                  <a:pt x="9525" y="128588"/>
                </a:lnTo>
                <a:lnTo>
                  <a:pt x="1587" y="68263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217FA0-2E2F-4DFB-9E40-F49BF3131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038" y="3689253"/>
            <a:ext cx="10178322" cy="1492132"/>
          </a:xfrm>
        </p:spPr>
        <p:txBody>
          <a:bodyPr>
            <a:normAutofit/>
          </a:bodyPr>
          <a:lstStyle/>
          <a:p>
            <a:r>
              <a:rPr lang="en-US" dirty="0"/>
              <a:t>now: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C2FA4-1DEE-40B7-B00C-97188DCBE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990" y="1081002"/>
            <a:ext cx="5594683" cy="3593591"/>
          </a:xfrm>
        </p:spPr>
        <p:txBody>
          <a:bodyPr>
            <a:normAutofit/>
          </a:bodyPr>
          <a:lstStyle/>
          <a:p>
            <a:r>
              <a:rPr lang="en-US" dirty="0"/>
              <a:t>PEN/ Faulkner Award for </a:t>
            </a:r>
            <a:r>
              <a:rPr lang="en-US" i="1" dirty="0"/>
              <a:t>The Lone Ranger and Tonto</a:t>
            </a:r>
          </a:p>
          <a:p>
            <a:r>
              <a:rPr lang="en-US" dirty="0"/>
              <a:t>National Book Award for Young People’s Literature</a:t>
            </a:r>
          </a:p>
          <a:p>
            <a:r>
              <a:rPr lang="en-US" dirty="0"/>
              <a:t>On the Best of Young American Novelists list (1996)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B1E445-C946-49B9-905C-1F1CCDAFD1C3}"/>
              </a:ext>
            </a:extLst>
          </p:cNvPr>
          <p:cNvSpPr txBox="1">
            <a:spLocks/>
          </p:cNvSpPr>
          <p:nvPr/>
        </p:nvSpPr>
        <p:spPr>
          <a:xfrm>
            <a:off x="1251678" y="232342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/>
              <a:t>Awards: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D14D58-BF8D-46C6-B145-4BC8B8B22AB5}"/>
              </a:ext>
            </a:extLst>
          </p:cNvPr>
          <p:cNvSpPr txBox="1">
            <a:spLocks/>
          </p:cNvSpPr>
          <p:nvPr/>
        </p:nvSpPr>
        <p:spPr>
          <a:xfrm>
            <a:off x="1129014" y="4425073"/>
            <a:ext cx="10178322" cy="1813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Famous public speaker </a:t>
            </a:r>
          </a:p>
          <a:p>
            <a:r>
              <a:rPr lang="en-US" dirty="0"/>
              <a:t>Guest on radio and TV programs</a:t>
            </a:r>
          </a:p>
          <a:p>
            <a:r>
              <a:rPr lang="en-US" dirty="0"/>
              <a:t>Lives in Seattle with his wife and 2 sons</a:t>
            </a:r>
          </a:p>
          <a:p>
            <a:r>
              <a:rPr lang="en-US" dirty="0"/>
              <a:t>53 years old</a:t>
            </a:r>
          </a:p>
          <a:p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ABEC813D-68D0-4F2D-94D5-20412F1242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8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67114"/>
    </mc:Choice>
    <mc:Fallback>
      <p:transition spd="slow" advTm="1671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80FD2-768F-45BC-B2BD-FB72E263F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BibliOgraphy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7411F-A8A5-4AA1-B5C4-308469878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014" y="1321188"/>
            <a:ext cx="10423649" cy="499250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Casey, Rob. “Sherman Alexie.” </a:t>
            </a:r>
            <a:r>
              <a:rPr lang="en-US" i="1" dirty="0"/>
              <a:t>Poetry Foundation</a:t>
            </a:r>
            <a:r>
              <a:rPr lang="en-US" dirty="0"/>
              <a:t>, Poetry Foundation, 2010, </a:t>
            </a:r>
            <a:r>
              <a:rPr lang="en-US" dirty="0">
                <a:hlinkClick r:id="rId2"/>
              </a:rPr>
              <a:t>www.poetryfoundation.org/poets/sherman-alexie</a:t>
            </a:r>
            <a:r>
              <a:rPr lang="en-US" dirty="0"/>
              <a:t>.</a:t>
            </a:r>
          </a:p>
          <a:p>
            <a:r>
              <a:rPr lang="en-US" dirty="0"/>
              <a:t>“Conversations with Sherman Alexie.” </a:t>
            </a:r>
            <a:r>
              <a:rPr lang="en-US" i="1" dirty="0"/>
              <a:t>University Press of Mississippi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www.upress.state.ms.us/Books/C/Conversations-with-Sherman-Alexie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Used for 2</a:t>
            </a:r>
            <a:r>
              <a:rPr lang="en-US" baseline="30000" dirty="0"/>
              <a:t>nd</a:t>
            </a:r>
            <a:r>
              <a:rPr lang="en-US" dirty="0"/>
              <a:t> image of Alexie</a:t>
            </a:r>
          </a:p>
          <a:p>
            <a:r>
              <a:rPr lang="en-US" dirty="0"/>
              <a:t>Gross, Terry. “Sherman Alexie Says He's Been 'Indian Du Jour' For A 'Very Long Day'.” </a:t>
            </a:r>
            <a:r>
              <a:rPr lang="en-US" i="1" dirty="0"/>
              <a:t>NPR</a:t>
            </a:r>
            <a:r>
              <a:rPr lang="en-US" dirty="0"/>
              <a:t>, NPR, 20 June 2017, </a:t>
            </a:r>
            <a:r>
              <a:rPr lang="en-US" dirty="0">
                <a:hlinkClick r:id="rId4"/>
              </a:rPr>
              <a:t>www.npr.org/2017/06/20/533653471/sherman-alexie-says-hes-been-indian-du-jour-for-a-very-long-day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Used for 1</a:t>
            </a:r>
            <a:r>
              <a:rPr lang="en-US" baseline="30000" dirty="0"/>
              <a:t>st</a:t>
            </a:r>
            <a:r>
              <a:rPr lang="en-US" dirty="0"/>
              <a:t> and 3</a:t>
            </a:r>
            <a:r>
              <a:rPr lang="en-US" baseline="30000" dirty="0"/>
              <a:t>rd</a:t>
            </a:r>
            <a:r>
              <a:rPr lang="en-US" dirty="0"/>
              <a:t> images of Alexie and slides</a:t>
            </a:r>
          </a:p>
          <a:p>
            <a:r>
              <a:rPr lang="sv-SE" i="1" dirty="0"/>
              <a:t>SparkNotes</a:t>
            </a:r>
            <a:r>
              <a:rPr lang="sv-SE" dirty="0"/>
              <a:t>, SparkNotes, www.sparknotes.com/lit/the-absolutely-true-diary-of-a-part-time-indian/summary/.</a:t>
            </a:r>
          </a:p>
          <a:p>
            <a:pPr lvl="1"/>
            <a:r>
              <a:rPr lang="en-US" dirty="0"/>
              <a:t>When I talked about </a:t>
            </a:r>
            <a:r>
              <a:rPr lang="en-US" i="1" dirty="0"/>
              <a:t>The Absolutely True Diary of a Part-time Indian</a:t>
            </a:r>
          </a:p>
          <a:p>
            <a:r>
              <a:rPr lang="en-US" dirty="0"/>
              <a:t>Alexie, Sherman, and Brandi. “The Lone Ranger and Tonto Fistfight in Heaven Summary.” </a:t>
            </a:r>
            <a:r>
              <a:rPr lang="en-US" i="1" dirty="0" err="1"/>
              <a:t>GradeSaver</a:t>
            </a:r>
            <a:r>
              <a:rPr lang="en-US" dirty="0"/>
              <a:t>, www.gradesaver.com/the-lone-ranger-and-tonto-fistfight-in-heaven/study-guide/summary.</a:t>
            </a:r>
          </a:p>
          <a:p>
            <a:pPr lvl="1"/>
            <a:r>
              <a:rPr lang="en-US" dirty="0"/>
              <a:t>When I talked about “The Lone Ranger and Tonto Fistfight in Heaven”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84173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2EFF062AC56C42A08F1152C5E7CEC9" ma:contentTypeVersion="7" ma:contentTypeDescription="Create a new document." ma:contentTypeScope="" ma:versionID="4e2f0ee814ca16861bc750154c4c420d">
  <xsd:schema xmlns:xsd="http://www.w3.org/2001/XMLSchema" xmlns:xs="http://www.w3.org/2001/XMLSchema" xmlns:p="http://schemas.microsoft.com/office/2006/metadata/properties" xmlns:ns3="a6224852-44e5-4954-a61e-787692598a94" xmlns:ns4="fe9d0535-9930-40ee-bce2-2d85d0bc99b8" targetNamespace="http://schemas.microsoft.com/office/2006/metadata/properties" ma:root="true" ma:fieldsID="7075bda8449bd5db0ccdef4946b8bbac" ns3:_="" ns4:_="">
    <xsd:import namespace="a6224852-44e5-4954-a61e-787692598a94"/>
    <xsd:import namespace="fe9d0535-9930-40ee-bce2-2d85d0bc99b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224852-44e5-4954-a61e-787692598a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9d0535-9930-40ee-bce2-2d85d0bc99b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FAA479-2BED-458E-9DCC-3790FB714501}">
  <ds:schemaRefs>
    <ds:schemaRef ds:uri="fe9d0535-9930-40ee-bce2-2d85d0bc99b8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a6224852-44e5-4954-a61e-787692598a9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B083C48-BB58-4D0C-B24B-A96AE3EC66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AAC493-5E30-4B92-AF98-EF0C4D9EE1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224852-44e5-4954-a61e-787692598a94"/>
    <ds:schemaRef ds:uri="fe9d0535-9930-40ee-bce2-2d85d0bc99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464</Words>
  <Application>Microsoft Office PowerPoint</Application>
  <PresentationFormat>Widescreen</PresentationFormat>
  <Paragraphs>55</Paragraphs>
  <Slides>7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Gill Sans MT</vt:lpstr>
      <vt:lpstr>Impact</vt:lpstr>
      <vt:lpstr>Badge</vt:lpstr>
      <vt:lpstr>Sherman Alexie</vt:lpstr>
      <vt:lpstr>Early Life/bio: </vt:lpstr>
      <vt:lpstr>Alexie’s major themes:</vt:lpstr>
      <vt:lpstr>Popular books and films</vt:lpstr>
      <vt:lpstr>“What you pawn I will redeem”</vt:lpstr>
      <vt:lpstr>now:</vt:lpstr>
      <vt:lpstr>BibliOgraphy: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Sherman Alexie</dc:title>
  <dc:creator>Lyons, Christina P CDT 2023</dc:creator>
  <cp:lastModifiedBy>Lyons, Christina P CDT 2023</cp:lastModifiedBy>
  <cp:revision>1</cp:revision>
  <dcterms:created xsi:type="dcterms:W3CDTF">2020-03-29T20:21:44Z</dcterms:created>
  <dcterms:modified xsi:type="dcterms:W3CDTF">2020-03-30T03:28:34Z</dcterms:modified>
</cp:coreProperties>
</file>