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2" r:id="rId4"/>
    <p:sldId id="258" r:id="rId5"/>
    <p:sldId id="259" r:id="rId6"/>
    <p:sldId id="260" r:id="rId7"/>
    <p:sldId id="26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BD1D80-5EE5-4202-888C-5AC6CA01BA5A}" v="59" dt="2020-04-09T01:56:32.7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3" d="100"/>
          <a:sy n="63" d="100"/>
        </p:scale>
        <p:origin x="78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ffman, Daniel A CDT 2023" userId="d9b0abea-6526-478a-a385-a9ed7b086f39" providerId="ADAL" clId="{84BD1D80-5EE5-4202-888C-5AC6CA01BA5A}"/>
    <pc:docChg chg="undo custSel mod addSld delSld modSld">
      <pc:chgData name="Hoffman, Daniel A CDT 2023" userId="d9b0abea-6526-478a-a385-a9ed7b086f39" providerId="ADAL" clId="{84BD1D80-5EE5-4202-888C-5AC6CA01BA5A}" dt="2020-04-09T01:56:35.977" v="2389" actId="1076"/>
      <pc:docMkLst>
        <pc:docMk/>
      </pc:docMkLst>
      <pc:sldChg chg="addSp delSp modSp add delAnim">
        <pc:chgData name="Hoffman, Daniel A CDT 2023" userId="d9b0abea-6526-478a-a385-a9ed7b086f39" providerId="ADAL" clId="{84BD1D80-5EE5-4202-888C-5AC6CA01BA5A}" dt="2020-04-09T00:28:52.702" v="1963" actId="1076"/>
        <pc:sldMkLst>
          <pc:docMk/>
          <pc:sldMk cId="2242964405" sldId="256"/>
        </pc:sldMkLst>
        <pc:spChg chg="mod">
          <ac:chgData name="Hoffman, Daniel A CDT 2023" userId="d9b0abea-6526-478a-a385-a9ed7b086f39" providerId="ADAL" clId="{84BD1D80-5EE5-4202-888C-5AC6CA01BA5A}" dt="2020-04-08T18:18:06.327" v="28" actId="20577"/>
          <ac:spMkLst>
            <pc:docMk/>
            <pc:sldMk cId="2242964405" sldId="256"/>
            <ac:spMk id="2" creationId="{16DBCE70-87DD-4FA9-A32A-BB44ADED23E1}"/>
          </ac:spMkLst>
        </pc:spChg>
        <pc:spChg chg="mod">
          <ac:chgData name="Hoffman, Daniel A CDT 2023" userId="d9b0abea-6526-478a-a385-a9ed7b086f39" providerId="ADAL" clId="{84BD1D80-5EE5-4202-888C-5AC6CA01BA5A}" dt="2020-04-08T18:18:12.918" v="56" actId="20577"/>
          <ac:spMkLst>
            <pc:docMk/>
            <pc:sldMk cId="2242964405" sldId="256"/>
            <ac:spMk id="3" creationId="{ED580AF4-F027-43FD-9557-E694D98F1D3A}"/>
          </ac:spMkLst>
        </pc:spChg>
        <pc:picChg chg="del">
          <ac:chgData name="Hoffman, Daniel A CDT 2023" userId="d9b0abea-6526-478a-a385-a9ed7b086f39" providerId="ADAL" clId="{84BD1D80-5EE5-4202-888C-5AC6CA01BA5A}" dt="2020-04-09T00:16:31.985" v="1960" actId="478"/>
          <ac:picMkLst>
            <pc:docMk/>
            <pc:sldMk cId="2242964405" sldId="256"/>
            <ac:picMk id="4" creationId="{6815E367-39EF-45E4-95E5-CF0CBDEFE8C9}"/>
          </ac:picMkLst>
        </pc:picChg>
        <pc:picChg chg="del mod">
          <ac:chgData name="Hoffman, Daniel A CDT 2023" userId="d9b0abea-6526-478a-a385-a9ed7b086f39" providerId="ADAL" clId="{84BD1D80-5EE5-4202-888C-5AC6CA01BA5A}" dt="2020-04-09T00:28:26.485" v="1962" actId="478"/>
          <ac:picMkLst>
            <pc:docMk/>
            <pc:sldMk cId="2242964405" sldId="256"/>
            <ac:picMk id="5" creationId="{937FA169-19A2-4033-BACA-B43439BDCDAF}"/>
          </ac:picMkLst>
        </pc:picChg>
        <pc:picChg chg="mod">
          <ac:chgData name="Hoffman, Daniel A CDT 2023" userId="d9b0abea-6526-478a-a385-a9ed7b086f39" providerId="ADAL" clId="{84BD1D80-5EE5-4202-888C-5AC6CA01BA5A}" dt="2020-04-09T00:28:52.702" v="1963" actId="1076"/>
          <ac:picMkLst>
            <pc:docMk/>
            <pc:sldMk cId="2242964405" sldId="256"/>
            <ac:picMk id="6" creationId="{5E412BAC-F697-4E70-A475-2B42E20DC38A}"/>
          </ac:picMkLst>
        </pc:picChg>
        <pc:picChg chg="add mod">
          <ac:chgData name="Hoffman, Daniel A CDT 2023" userId="d9b0abea-6526-478a-a385-a9ed7b086f39" providerId="ADAL" clId="{84BD1D80-5EE5-4202-888C-5AC6CA01BA5A}" dt="2020-04-08T19:34:17.139" v="1943" actId="14100"/>
          <ac:picMkLst>
            <pc:docMk/>
            <pc:sldMk cId="2242964405" sldId="256"/>
            <ac:picMk id="3074" creationId="{B9C75FC9-75F2-42CC-B5DB-4840674ED753}"/>
          </ac:picMkLst>
        </pc:picChg>
      </pc:sldChg>
      <pc:sldChg chg="addSp delSp modSp add">
        <pc:chgData name="Hoffman, Daniel A CDT 2023" userId="d9b0abea-6526-478a-a385-a9ed7b086f39" providerId="ADAL" clId="{84BD1D80-5EE5-4202-888C-5AC6CA01BA5A}" dt="2020-04-09T01:34:32.527" v="2314" actId="14100"/>
        <pc:sldMkLst>
          <pc:docMk/>
          <pc:sldMk cId="2318829274" sldId="257"/>
        </pc:sldMkLst>
        <pc:spChg chg="mod">
          <ac:chgData name="Hoffman, Daniel A CDT 2023" userId="d9b0abea-6526-478a-a385-a9ed7b086f39" providerId="ADAL" clId="{84BD1D80-5EE5-4202-888C-5AC6CA01BA5A}" dt="2020-04-08T18:28:49.274" v="63" actId="20577"/>
          <ac:spMkLst>
            <pc:docMk/>
            <pc:sldMk cId="2318829274" sldId="257"/>
            <ac:spMk id="2" creationId="{7C473F34-904D-4057-B6FB-B47BEFF99B2E}"/>
          </ac:spMkLst>
        </pc:spChg>
        <pc:spChg chg="mod">
          <ac:chgData name="Hoffman, Daniel A CDT 2023" userId="d9b0abea-6526-478a-a385-a9ed7b086f39" providerId="ADAL" clId="{84BD1D80-5EE5-4202-888C-5AC6CA01BA5A}" dt="2020-04-08T18:35:40.206" v="493" actId="2"/>
          <ac:spMkLst>
            <pc:docMk/>
            <pc:sldMk cId="2318829274" sldId="257"/>
            <ac:spMk id="3" creationId="{A17BDD8E-8A8C-4EC7-87B0-6A1BBACBAEC2}"/>
          </ac:spMkLst>
        </pc:spChg>
        <pc:picChg chg="mod">
          <ac:chgData name="Hoffman, Daniel A CDT 2023" userId="d9b0abea-6526-478a-a385-a9ed7b086f39" providerId="ADAL" clId="{84BD1D80-5EE5-4202-888C-5AC6CA01BA5A}" dt="2020-04-09T00:38:56.241" v="1964" actId="1076"/>
          <ac:picMkLst>
            <pc:docMk/>
            <pc:sldMk cId="2318829274" sldId="257"/>
            <ac:picMk id="4" creationId="{1913BBA9-428D-4AC5-A42D-BB6CC380BF36}"/>
          </ac:picMkLst>
        </pc:picChg>
        <pc:picChg chg="add del mod">
          <ac:chgData name="Hoffman, Daniel A CDT 2023" userId="d9b0abea-6526-478a-a385-a9ed7b086f39" providerId="ADAL" clId="{84BD1D80-5EE5-4202-888C-5AC6CA01BA5A}" dt="2020-04-09T01:33:49.114" v="2310"/>
          <ac:picMkLst>
            <pc:docMk/>
            <pc:sldMk cId="2318829274" sldId="257"/>
            <ac:picMk id="1026" creationId="{DE048792-743C-4A28-9343-D988CAA699B6}"/>
          </ac:picMkLst>
        </pc:picChg>
        <pc:picChg chg="add mod">
          <ac:chgData name="Hoffman, Daniel A CDT 2023" userId="d9b0abea-6526-478a-a385-a9ed7b086f39" providerId="ADAL" clId="{84BD1D80-5EE5-4202-888C-5AC6CA01BA5A}" dt="2020-04-09T01:34:32.527" v="2314" actId="14100"/>
          <ac:picMkLst>
            <pc:docMk/>
            <pc:sldMk cId="2318829274" sldId="257"/>
            <ac:picMk id="1028" creationId="{F74F264D-E216-4DFB-BF9B-A53549A53A0D}"/>
          </ac:picMkLst>
        </pc:picChg>
      </pc:sldChg>
      <pc:sldChg chg="addSp modSp add">
        <pc:chgData name="Hoffman, Daniel A CDT 2023" userId="d9b0abea-6526-478a-a385-a9ed7b086f39" providerId="ADAL" clId="{84BD1D80-5EE5-4202-888C-5AC6CA01BA5A}" dt="2020-04-09T00:50:30.854" v="1966" actId="1076"/>
        <pc:sldMkLst>
          <pc:docMk/>
          <pc:sldMk cId="678098004" sldId="258"/>
        </pc:sldMkLst>
        <pc:spChg chg="mod">
          <ac:chgData name="Hoffman, Daniel A CDT 2023" userId="d9b0abea-6526-478a-a385-a9ed7b086f39" providerId="ADAL" clId="{84BD1D80-5EE5-4202-888C-5AC6CA01BA5A}" dt="2020-04-08T18:36:16.770" v="518" actId="20577"/>
          <ac:spMkLst>
            <pc:docMk/>
            <pc:sldMk cId="678098004" sldId="258"/>
            <ac:spMk id="2" creationId="{470A5BC5-0B24-4D20-B62B-FB8FFCBEC7EC}"/>
          </ac:spMkLst>
        </pc:spChg>
        <pc:spChg chg="mod">
          <ac:chgData name="Hoffman, Daniel A CDT 2023" userId="d9b0abea-6526-478a-a385-a9ed7b086f39" providerId="ADAL" clId="{84BD1D80-5EE5-4202-888C-5AC6CA01BA5A}" dt="2020-04-08T19:33:21.106" v="1938" actId="5793"/>
          <ac:spMkLst>
            <pc:docMk/>
            <pc:sldMk cId="678098004" sldId="258"/>
            <ac:spMk id="3" creationId="{44C25594-5CA5-4396-8625-0A1FCD6344B0}"/>
          </ac:spMkLst>
        </pc:spChg>
        <pc:spChg chg="add mod">
          <ac:chgData name="Hoffman, Daniel A CDT 2023" userId="d9b0abea-6526-478a-a385-a9ed7b086f39" providerId="ADAL" clId="{84BD1D80-5EE5-4202-888C-5AC6CA01BA5A}" dt="2020-04-08T18:58:24.869" v="882" actId="1076"/>
          <ac:spMkLst>
            <pc:docMk/>
            <pc:sldMk cId="678098004" sldId="258"/>
            <ac:spMk id="4" creationId="{80AB9620-D541-48D8-AC6E-76B0E7866919}"/>
          </ac:spMkLst>
        </pc:spChg>
        <pc:picChg chg="mod">
          <ac:chgData name="Hoffman, Daniel A CDT 2023" userId="d9b0abea-6526-478a-a385-a9ed7b086f39" providerId="ADAL" clId="{84BD1D80-5EE5-4202-888C-5AC6CA01BA5A}" dt="2020-04-09T00:50:30.854" v="1966" actId="1076"/>
          <ac:picMkLst>
            <pc:docMk/>
            <pc:sldMk cId="678098004" sldId="258"/>
            <ac:picMk id="5" creationId="{AF471E1A-E227-4BAB-8EA0-BE788B1DC068}"/>
          </ac:picMkLst>
        </pc:picChg>
        <pc:picChg chg="add mod">
          <ac:chgData name="Hoffman, Daniel A CDT 2023" userId="d9b0abea-6526-478a-a385-a9ed7b086f39" providerId="ADAL" clId="{84BD1D80-5EE5-4202-888C-5AC6CA01BA5A}" dt="2020-04-08T18:56:38.860" v="805" actId="1076"/>
          <ac:picMkLst>
            <pc:docMk/>
            <pc:sldMk cId="678098004" sldId="258"/>
            <ac:picMk id="2050" creationId="{0CB02ACD-5E62-4A0A-9F84-84429C22D4E5}"/>
          </ac:picMkLst>
        </pc:picChg>
      </pc:sldChg>
      <pc:sldChg chg="addSp delSp modSp add mod setBg">
        <pc:chgData name="Hoffman, Daniel A CDT 2023" userId="d9b0abea-6526-478a-a385-a9ed7b086f39" providerId="ADAL" clId="{84BD1D80-5EE5-4202-888C-5AC6CA01BA5A}" dt="2020-04-09T01:02:24.308" v="1967" actId="1076"/>
        <pc:sldMkLst>
          <pc:docMk/>
          <pc:sldMk cId="1924931630" sldId="259"/>
        </pc:sldMkLst>
        <pc:spChg chg="mod">
          <ac:chgData name="Hoffman, Daniel A CDT 2023" userId="d9b0abea-6526-478a-a385-a9ed7b086f39" providerId="ADAL" clId="{84BD1D80-5EE5-4202-888C-5AC6CA01BA5A}" dt="2020-04-08T19:35:36.193" v="1946" actId="26606"/>
          <ac:spMkLst>
            <pc:docMk/>
            <pc:sldMk cId="1924931630" sldId="259"/>
            <ac:spMk id="2" creationId="{09C58ABD-0D04-4C2B-8C77-EA7A13BE28CE}"/>
          </ac:spMkLst>
        </pc:spChg>
        <pc:spChg chg="mod">
          <ac:chgData name="Hoffman, Daniel A CDT 2023" userId="d9b0abea-6526-478a-a385-a9ed7b086f39" providerId="ADAL" clId="{84BD1D80-5EE5-4202-888C-5AC6CA01BA5A}" dt="2020-04-08T19:35:36.193" v="1946" actId="26606"/>
          <ac:spMkLst>
            <pc:docMk/>
            <pc:sldMk cId="1924931630" sldId="259"/>
            <ac:spMk id="3" creationId="{69DAE4B0-CC4C-46EB-B9D7-0B33788DA4EF}"/>
          </ac:spMkLst>
        </pc:spChg>
        <pc:spChg chg="add del">
          <ac:chgData name="Hoffman, Daniel A CDT 2023" userId="d9b0abea-6526-478a-a385-a9ed7b086f39" providerId="ADAL" clId="{84BD1D80-5EE5-4202-888C-5AC6CA01BA5A}" dt="2020-04-08T19:35:36.193" v="1946" actId="26606"/>
          <ac:spMkLst>
            <pc:docMk/>
            <pc:sldMk cId="1924931630" sldId="259"/>
            <ac:spMk id="71" creationId="{3FECAD23-900F-4F1B-A441-6A68749F88D4}"/>
          </ac:spMkLst>
        </pc:spChg>
        <pc:spChg chg="add del">
          <ac:chgData name="Hoffman, Daniel A CDT 2023" userId="d9b0abea-6526-478a-a385-a9ed7b086f39" providerId="ADAL" clId="{84BD1D80-5EE5-4202-888C-5AC6CA01BA5A}" dt="2020-04-08T19:35:36.193" v="1946" actId="26606"/>
          <ac:spMkLst>
            <pc:docMk/>
            <pc:sldMk cId="1924931630" sldId="259"/>
            <ac:spMk id="75" creationId="{8A233090-6C39-4F59-8A0F-86F011A7EEEB}"/>
          </ac:spMkLst>
        </pc:spChg>
        <pc:spChg chg="add del">
          <ac:chgData name="Hoffman, Daniel A CDT 2023" userId="d9b0abea-6526-478a-a385-a9ed7b086f39" providerId="ADAL" clId="{84BD1D80-5EE5-4202-888C-5AC6CA01BA5A}" dt="2020-04-08T19:35:36.193" v="1946" actId="26606"/>
          <ac:spMkLst>
            <pc:docMk/>
            <pc:sldMk cId="1924931630" sldId="259"/>
            <ac:spMk id="77" creationId="{484DCAA0-4BF1-4FB9-97BA-D6BA630419A0}"/>
          </ac:spMkLst>
        </pc:spChg>
        <pc:picChg chg="mod">
          <ac:chgData name="Hoffman, Daniel A CDT 2023" userId="d9b0abea-6526-478a-a385-a9ed7b086f39" providerId="ADAL" clId="{84BD1D80-5EE5-4202-888C-5AC6CA01BA5A}" dt="2020-04-09T01:02:24.308" v="1967" actId="1076"/>
          <ac:picMkLst>
            <pc:docMk/>
            <pc:sldMk cId="1924931630" sldId="259"/>
            <ac:picMk id="4" creationId="{A6D961A3-3C2D-4038-94C6-423E6107EB53}"/>
          </ac:picMkLst>
        </pc:picChg>
        <pc:picChg chg="add del">
          <ac:chgData name="Hoffman, Daniel A CDT 2023" userId="d9b0abea-6526-478a-a385-a9ed7b086f39" providerId="ADAL" clId="{84BD1D80-5EE5-4202-888C-5AC6CA01BA5A}" dt="2020-04-08T19:35:36.193" v="1946" actId="26606"/>
          <ac:picMkLst>
            <pc:docMk/>
            <pc:sldMk cId="1924931630" sldId="259"/>
            <ac:picMk id="73" creationId="{57943801-CAEC-4F98-9332-2A4D9128463E}"/>
          </ac:picMkLst>
        </pc:picChg>
        <pc:picChg chg="add del">
          <ac:chgData name="Hoffman, Daniel A CDT 2023" userId="d9b0abea-6526-478a-a385-a9ed7b086f39" providerId="ADAL" clId="{84BD1D80-5EE5-4202-888C-5AC6CA01BA5A}" dt="2020-04-08T19:35:36.193" v="1946" actId="26606"/>
          <ac:picMkLst>
            <pc:docMk/>
            <pc:sldMk cId="1924931630" sldId="259"/>
            <ac:picMk id="79" creationId="{9BC2FEA5-B399-458A-8393-E06CE40DB89C}"/>
          </ac:picMkLst>
        </pc:picChg>
        <pc:picChg chg="add mod">
          <ac:chgData name="Hoffman, Daniel A CDT 2023" userId="d9b0abea-6526-478a-a385-a9ed7b086f39" providerId="ADAL" clId="{84BD1D80-5EE5-4202-888C-5AC6CA01BA5A}" dt="2020-04-08T19:35:57.068" v="1951" actId="14100"/>
          <ac:picMkLst>
            <pc:docMk/>
            <pc:sldMk cId="1924931630" sldId="259"/>
            <ac:picMk id="4098" creationId="{DD29E824-66A7-452D-B1D2-296C4BDA9B9F}"/>
          </ac:picMkLst>
        </pc:picChg>
      </pc:sldChg>
      <pc:sldChg chg="modSp add">
        <pc:chgData name="Hoffman, Daniel A CDT 2023" userId="d9b0abea-6526-478a-a385-a9ed7b086f39" providerId="ADAL" clId="{84BD1D80-5EE5-4202-888C-5AC6CA01BA5A}" dt="2020-04-09T01:45:55.807" v="2316" actId="1076"/>
        <pc:sldMkLst>
          <pc:docMk/>
          <pc:sldMk cId="3972101286" sldId="260"/>
        </pc:sldMkLst>
        <pc:spChg chg="mod">
          <ac:chgData name="Hoffman, Daniel A CDT 2023" userId="d9b0abea-6526-478a-a385-a9ed7b086f39" providerId="ADAL" clId="{84BD1D80-5EE5-4202-888C-5AC6CA01BA5A}" dt="2020-04-08T19:24:46.056" v="1234" actId="20577"/>
          <ac:spMkLst>
            <pc:docMk/>
            <pc:sldMk cId="3972101286" sldId="260"/>
            <ac:spMk id="2" creationId="{CA60B246-17F2-47CD-9366-F421599912EC}"/>
          </ac:spMkLst>
        </pc:spChg>
        <pc:spChg chg="mod">
          <ac:chgData name="Hoffman, Daniel A CDT 2023" userId="d9b0abea-6526-478a-a385-a9ed7b086f39" providerId="ADAL" clId="{84BD1D80-5EE5-4202-888C-5AC6CA01BA5A}" dt="2020-04-08T19:36:45.083" v="1959" actId="20577"/>
          <ac:spMkLst>
            <pc:docMk/>
            <pc:sldMk cId="3972101286" sldId="260"/>
            <ac:spMk id="3" creationId="{FA6C18E0-BE2A-48D3-881C-5C69A2D6620C}"/>
          </ac:spMkLst>
        </pc:spChg>
        <pc:picChg chg="mod">
          <ac:chgData name="Hoffman, Daniel A CDT 2023" userId="d9b0abea-6526-478a-a385-a9ed7b086f39" providerId="ADAL" clId="{84BD1D80-5EE5-4202-888C-5AC6CA01BA5A}" dt="2020-04-09T01:45:55.807" v="2316" actId="1076"/>
          <ac:picMkLst>
            <pc:docMk/>
            <pc:sldMk cId="3972101286" sldId="260"/>
            <ac:picMk id="4" creationId="{75CDA9E4-34AE-4581-BB59-CE66819D0FFB}"/>
          </ac:picMkLst>
        </pc:picChg>
      </pc:sldChg>
      <pc:sldChg chg="modSp add">
        <pc:chgData name="Hoffman, Daniel A CDT 2023" userId="d9b0abea-6526-478a-a385-a9ed7b086f39" providerId="ADAL" clId="{84BD1D80-5EE5-4202-888C-5AC6CA01BA5A}" dt="2020-04-09T01:56:35.977" v="2389" actId="1076"/>
        <pc:sldMkLst>
          <pc:docMk/>
          <pc:sldMk cId="2958268788" sldId="261"/>
        </pc:sldMkLst>
        <pc:spChg chg="mod">
          <ac:chgData name="Hoffman, Daniel A CDT 2023" userId="d9b0abea-6526-478a-a385-a9ed7b086f39" providerId="ADAL" clId="{84BD1D80-5EE5-4202-888C-5AC6CA01BA5A}" dt="2020-04-08T18:17:10.717" v="16" actId="20577"/>
          <ac:spMkLst>
            <pc:docMk/>
            <pc:sldMk cId="2958268788" sldId="261"/>
            <ac:spMk id="2" creationId="{B4613334-E0E6-498D-8119-0509E04471B8}"/>
          </ac:spMkLst>
        </pc:spChg>
        <pc:spChg chg="mod">
          <ac:chgData name="Hoffman, Daniel A CDT 2023" userId="d9b0abea-6526-478a-a385-a9ed7b086f39" providerId="ADAL" clId="{84BD1D80-5EE5-4202-888C-5AC6CA01BA5A}" dt="2020-04-09T01:54:04.623" v="2388" actId="20577"/>
          <ac:spMkLst>
            <pc:docMk/>
            <pc:sldMk cId="2958268788" sldId="261"/>
            <ac:spMk id="3" creationId="{3ED1AE37-BF6E-4326-987A-7230CB60E798}"/>
          </ac:spMkLst>
        </pc:spChg>
        <pc:picChg chg="mod">
          <ac:chgData name="Hoffman, Daniel A CDT 2023" userId="d9b0abea-6526-478a-a385-a9ed7b086f39" providerId="ADAL" clId="{84BD1D80-5EE5-4202-888C-5AC6CA01BA5A}" dt="2020-04-09T01:56:35.977" v="2389" actId="1076"/>
          <ac:picMkLst>
            <pc:docMk/>
            <pc:sldMk cId="2958268788" sldId="261"/>
            <ac:picMk id="4" creationId="{BF6E43CC-9D80-43CE-B81D-15352F47FF3D}"/>
          </ac:picMkLst>
        </pc:picChg>
      </pc:sldChg>
      <pc:sldChg chg="addSp modSp add">
        <pc:chgData name="Hoffman, Daniel A CDT 2023" userId="d9b0abea-6526-478a-a385-a9ed7b086f39" providerId="ADAL" clId="{84BD1D80-5EE5-4202-888C-5AC6CA01BA5A}" dt="2020-04-09T01:43:48.683" v="2315" actId="1076"/>
        <pc:sldMkLst>
          <pc:docMk/>
          <pc:sldMk cId="1231276842" sldId="262"/>
        </pc:sldMkLst>
        <pc:spChg chg="mod">
          <ac:chgData name="Hoffman, Daniel A CDT 2023" userId="d9b0abea-6526-478a-a385-a9ed7b086f39" providerId="ADAL" clId="{84BD1D80-5EE5-4202-888C-5AC6CA01BA5A}" dt="2020-04-09T01:19:21.691" v="2005" actId="20577"/>
          <ac:spMkLst>
            <pc:docMk/>
            <pc:sldMk cId="1231276842" sldId="262"/>
            <ac:spMk id="2" creationId="{D9855407-2466-425D-B1ED-8FB223C53176}"/>
          </ac:spMkLst>
        </pc:spChg>
        <pc:spChg chg="mod">
          <ac:chgData name="Hoffman, Daniel A CDT 2023" userId="d9b0abea-6526-478a-a385-a9ed7b086f39" providerId="ADAL" clId="{84BD1D80-5EE5-4202-888C-5AC6CA01BA5A}" dt="2020-04-09T01:32:53.328" v="2307" actId="20577"/>
          <ac:spMkLst>
            <pc:docMk/>
            <pc:sldMk cId="1231276842" sldId="262"/>
            <ac:spMk id="3" creationId="{D4285074-1CFC-477D-93DF-475AE5FF30B5}"/>
          </ac:spMkLst>
        </pc:spChg>
        <pc:picChg chg="add">
          <ac:chgData name="Hoffman, Daniel A CDT 2023" userId="d9b0abea-6526-478a-a385-a9ed7b086f39" providerId="ADAL" clId="{84BD1D80-5EE5-4202-888C-5AC6CA01BA5A}" dt="2020-04-09T01:33:51.804" v="2311"/>
          <ac:picMkLst>
            <pc:docMk/>
            <pc:sldMk cId="1231276842" sldId="262"/>
            <ac:picMk id="4" creationId="{45BD9801-9693-4F9B-B722-0B9C73299D50}"/>
          </ac:picMkLst>
        </pc:picChg>
        <pc:picChg chg="mod">
          <ac:chgData name="Hoffman, Daniel A CDT 2023" userId="d9b0abea-6526-478a-a385-a9ed7b086f39" providerId="ADAL" clId="{84BD1D80-5EE5-4202-888C-5AC6CA01BA5A}" dt="2020-04-09T01:43:48.683" v="2315" actId="1076"/>
          <ac:picMkLst>
            <pc:docMk/>
            <pc:sldMk cId="1231276842" sldId="262"/>
            <ac:picMk id="5" creationId="{1C42E6FA-DDB8-492F-947A-6381D190F547}"/>
          </ac:picMkLst>
        </pc:picChg>
      </pc:sldChg>
      <pc:sldChg chg="add del">
        <pc:chgData name="Hoffman, Daniel A CDT 2023" userId="d9b0abea-6526-478a-a385-a9ed7b086f39" providerId="ADAL" clId="{84BD1D80-5EE5-4202-888C-5AC6CA01BA5A}" dt="2020-04-08T19:24:40.633" v="1213" actId="2696"/>
        <pc:sldMkLst>
          <pc:docMk/>
          <pc:sldMk cId="1853820104" sldId="262"/>
        </pc:sldMkLst>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1E961C-5C07-4FBD-A7D0-9BFA06A2A1D2}" type="datetimeFigureOut">
              <a:rPr lang="en-US" smtClean="0"/>
              <a:t>4/8/2020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484209F6-FAE2-49CF-9EB8-98635B34362B}" type="slidenum">
              <a:rPr lang="en-US" smtClean="0"/>
              <a:t>‹#›</a:t>
            </a:fld>
            <a:endParaRPr lang="en-US"/>
          </a:p>
        </p:txBody>
      </p:sp>
    </p:spTree>
    <p:extLst>
      <p:ext uri="{BB962C8B-B14F-4D97-AF65-F5344CB8AC3E}">
        <p14:creationId xmlns:p14="http://schemas.microsoft.com/office/powerpoint/2010/main" val="1727630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1E961C-5C07-4FBD-A7D0-9BFA06A2A1D2}" type="datetimeFigureOut">
              <a:rPr lang="en-US" smtClean="0"/>
              <a:t>4/8/2020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4209F6-FAE2-49CF-9EB8-98635B34362B}" type="slidenum">
              <a:rPr lang="en-US" smtClean="0"/>
              <a:t>‹#›</a:t>
            </a:fld>
            <a:endParaRPr lang="en-US"/>
          </a:p>
        </p:txBody>
      </p:sp>
    </p:spTree>
    <p:extLst>
      <p:ext uri="{BB962C8B-B14F-4D97-AF65-F5344CB8AC3E}">
        <p14:creationId xmlns:p14="http://schemas.microsoft.com/office/powerpoint/2010/main" val="612675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1E961C-5C07-4FBD-A7D0-9BFA06A2A1D2}" type="datetimeFigureOut">
              <a:rPr lang="en-US" smtClean="0"/>
              <a:t>4/8/2020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484209F6-FAE2-49CF-9EB8-98635B34362B}" type="slidenum">
              <a:rPr lang="en-US" smtClean="0"/>
              <a:t>‹#›</a:t>
            </a:fld>
            <a:endParaRPr lang="en-US"/>
          </a:p>
        </p:txBody>
      </p:sp>
    </p:spTree>
    <p:extLst>
      <p:ext uri="{BB962C8B-B14F-4D97-AF65-F5344CB8AC3E}">
        <p14:creationId xmlns:p14="http://schemas.microsoft.com/office/powerpoint/2010/main" val="3802784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1E961C-5C07-4FBD-A7D0-9BFA06A2A1D2}" type="datetimeFigureOut">
              <a:rPr lang="en-US" smtClean="0"/>
              <a:t>4/8/2020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4209F6-FAE2-49CF-9EB8-98635B34362B}" type="slidenum">
              <a:rPr lang="en-US" smtClean="0"/>
              <a:t>‹#›</a:t>
            </a:fld>
            <a:endParaRPr lang="en-US"/>
          </a:p>
        </p:txBody>
      </p:sp>
    </p:spTree>
    <p:extLst>
      <p:ext uri="{BB962C8B-B14F-4D97-AF65-F5344CB8AC3E}">
        <p14:creationId xmlns:p14="http://schemas.microsoft.com/office/powerpoint/2010/main" val="2521038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1E961C-5C07-4FBD-A7D0-9BFA06A2A1D2}" type="datetimeFigureOut">
              <a:rPr lang="en-US" smtClean="0"/>
              <a:t>4/8/2020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4209F6-FAE2-49CF-9EB8-98635B34362B}" type="slidenum">
              <a:rPr lang="en-US" smtClean="0"/>
              <a:t>‹#›</a:t>
            </a:fld>
            <a:endParaRPr lang="en-US"/>
          </a:p>
        </p:txBody>
      </p:sp>
    </p:spTree>
    <p:extLst>
      <p:ext uri="{BB962C8B-B14F-4D97-AF65-F5344CB8AC3E}">
        <p14:creationId xmlns:p14="http://schemas.microsoft.com/office/powerpoint/2010/main" val="4281313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1E961C-5C07-4FBD-A7D0-9BFA06A2A1D2}" type="datetimeFigureOut">
              <a:rPr lang="en-US" smtClean="0"/>
              <a:t>4/8/2020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4209F6-FAE2-49CF-9EB8-98635B34362B}" type="slidenum">
              <a:rPr lang="en-US" smtClean="0"/>
              <a:t>‹#›</a:t>
            </a:fld>
            <a:endParaRPr lang="en-US"/>
          </a:p>
        </p:txBody>
      </p:sp>
    </p:spTree>
    <p:extLst>
      <p:ext uri="{BB962C8B-B14F-4D97-AF65-F5344CB8AC3E}">
        <p14:creationId xmlns:p14="http://schemas.microsoft.com/office/powerpoint/2010/main" val="4128692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1D1E961C-5C07-4FBD-A7D0-9BFA06A2A1D2}" type="datetimeFigureOut">
              <a:rPr lang="en-US" smtClean="0"/>
              <a:t>4/8/2020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4209F6-FAE2-49CF-9EB8-98635B34362B}" type="slidenum">
              <a:rPr lang="en-US" smtClean="0"/>
              <a:t>‹#›</a:t>
            </a:fld>
            <a:endParaRPr lang="en-US"/>
          </a:p>
        </p:txBody>
      </p:sp>
    </p:spTree>
    <p:extLst>
      <p:ext uri="{BB962C8B-B14F-4D97-AF65-F5344CB8AC3E}">
        <p14:creationId xmlns:p14="http://schemas.microsoft.com/office/powerpoint/2010/main" val="311656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1E961C-5C07-4FBD-A7D0-9BFA06A2A1D2}" type="datetimeFigureOut">
              <a:rPr lang="en-US" smtClean="0"/>
              <a:t>4/8/2020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4209F6-FAE2-49CF-9EB8-98635B34362B}" type="slidenum">
              <a:rPr lang="en-US" smtClean="0"/>
              <a:t>‹#›</a:t>
            </a:fld>
            <a:endParaRPr lang="en-US"/>
          </a:p>
        </p:txBody>
      </p:sp>
    </p:spTree>
    <p:extLst>
      <p:ext uri="{BB962C8B-B14F-4D97-AF65-F5344CB8AC3E}">
        <p14:creationId xmlns:p14="http://schemas.microsoft.com/office/powerpoint/2010/main" val="2158975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1E961C-5C07-4FBD-A7D0-9BFA06A2A1D2}" type="datetimeFigureOut">
              <a:rPr lang="en-US" smtClean="0"/>
              <a:t>4/8/2020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4209F6-FAE2-49CF-9EB8-98635B34362B}" type="slidenum">
              <a:rPr lang="en-US" smtClean="0"/>
              <a:t>‹#›</a:t>
            </a:fld>
            <a:endParaRPr lang="en-US"/>
          </a:p>
        </p:txBody>
      </p:sp>
    </p:spTree>
    <p:extLst>
      <p:ext uri="{BB962C8B-B14F-4D97-AF65-F5344CB8AC3E}">
        <p14:creationId xmlns:p14="http://schemas.microsoft.com/office/powerpoint/2010/main" val="1659716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1E961C-5C07-4FBD-A7D0-9BFA06A2A1D2}" type="datetimeFigureOut">
              <a:rPr lang="en-US" smtClean="0"/>
              <a:t>4/8/2020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484209F6-FAE2-49CF-9EB8-98635B34362B}" type="slidenum">
              <a:rPr lang="en-US" smtClean="0"/>
              <a:t>‹#›</a:t>
            </a:fld>
            <a:endParaRPr lang="en-US"/>
          </a:p>
        </p:txBody>
      </p:sp>
    </p:spTree>
    <p:extLst>
      <p:ext uri="{BB962C8B-B14F-4D97-AF65-F5344CB8AC3E}">
        <p14:creationId xmlns:p14="http://schemas.microsoft.com/office/powerpoint/2010/main" val="722554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1E961C-5C07-4FBD-A7D0-9BFA06A2A1D2}" type="datetimeFigureOut">
              <a:rPr lang="en-US" smtClean="0"/>
              <a:t>4/8/2020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484209F6-FAE2-49CF-9EB8-98635B34362B}" type="slidenum">
              <a:rPr lang="en-US" smtClean="0"/>
              <a:t>‹#›</a:t>
            </a:fld>
            <a:endParaRPr lang="en-US"/>
          </a:p>
        </p:txBody>
      </p:sp>
    </p:spTree>
    <p:extLst>
      <p:ext uri="{BB962C8B-B14F-4D97-AF65-F5344CB8AC3E}">
        <p14:creationId xmlns:p14="http://schemas.microsoft.com/office/powerpoint/2010/main" val="1277398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1E961C-5C07-4FBD-A7D0-9BFA06A2A1D2}" type="datetimeFigureOut">
              <a:rPr lang="en-US" smtClean="0"/>
              <a:t>4/8/2020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484209F6-FAE2-49CF-9EB8-98635B34362B}"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842999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1E961C-5C07-4FBD-A7D0-9BFA06A2A1D2}" type="datetimeFigureOut">
              <a:rPr lang="en-US" smtClean="0"/>
              <a:t>4/8/2020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484209F6-FAE2-49CF-9EB8-98635B34362B}" type="slidenum">
              <a:rPr lang="en-US" smtClean="0"/>
              <a:t>‹#›</a:t>
            </a:fld>
            <a:endParaRPr lang="en-US"/>
          </a:p>
        </p:txBody>
      </p:sp>
    </p:spTree>
    <p:extLst>
      <p:ext uri="{BB962C8B-B14F-4D97-AF65-F5344CB8AC3E}">
        <p14:creationId xmlns:p14="http://schemas.microsoft.com/office/powerpoint/2010/main" val="15025477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D1E961C-5C07-4FBD-A7D0-9BFA06A2A1D2}" type="datetimeFigureOut">
              <a:rPr lang="en-US" smtClean="0"/>
              <a:t>4/8/2020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4209F6-FAE2-49CF-9EB8-98635B34362B}" type="slidenum">
              <a:rPr lang="en-US" smtClean="0"/>
              <a:t>‹#›</a:t>
            </a:fld>
            <a:endParaRPr lang="en-US"/>
          </a:p>
        </p:txBody>
      </p:sp>
    </p:spTree>
    <p:extLst>
      <p:ext uri="{BB962C8B-B14F-4D97-AF65-F5344CB8AC3E}">
        <p14:creationId xmlns:p14="http://schemas.microsoft.com/office/powerpoint/2010/main" val="2774674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D1E961C-5C07-4FBD-A7D0-9BFA06A2A1D2}" type="datetimeFigureOut">
              <a:rPr lang="en-US" smtClean="0"/>
              <a:t>4/8/2020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4209F6-FAE2-49CF-9EB8-98635B34362B}" type="slidenum">
              <a:rPr lang="en-US" smtClean="0"/>
              <a:t>‹#›</a:t>
            </a:fld>
            <a:endParaRPr lang="en-US"/>
          </a:p>
        </p:txBody>
      </p:sp>
    </p:spTree>
    <p:extLst>
      <p:ext uri="{BB962C8B-B14F-4D97-AF65-F5344CB8AC3E}">
        <p14:creationId xmlns:p14="http://schemas.microsoft.com/office/powerpoint/2010/main" val="42358499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1E961C-5C07-4FBD-A7D0-9BFA06A2A1D2}" type="datetimeFigureOut">
              <a:rPr lang="en-US" smtClean="0"/>
              <a:t>4/8/2020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4209F6-FAE2-49CF-9EB8-98635B34362B}" type="slidenum">
              <a:rPr lang="en-US" smtClean="0"/>
              <a:t>‹#›</a:t>
            </a:fld>
            <a:endParaRPr lang="en-US"/>
          </a:p>
        </p:txBody>
      </p:sp>
    </p:spTree>
    <p:extLst>
      <p:ext uri="{BB962C8B-B14F-4D97-AF65-F5344CB8AC3E}">
        <p14:creationId xmlns:p14="http://schemas.microsoft.com/office/powerpoint/2010/main" val="20239899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1D1E961C-5C07-4FBD-A7D0-9BFA06A2A1D2}" type="datetimeFigureOut">
              <a:rPr lang="en-US" smtClean="0"/>
              <a:t>4/8/2020</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484209F6-FAE2-49CF-9EB8-98635B34362B}" type="slidenum">
              <a:rPr lang="en-US" smtClean="0"/>
              <a:t>‹#›</a:t>
            </a:fld>
            <a:endParaRPr lang="en-US"/>
          </a:p>
        </p:txBody>
      </p:sp>
    </p:spTree>
    <p:extLst>
      <p:ext uri="{BB962C8B-B14F-4D97-AF65-F5344CB8AC3E}">
        <p14:creationId xmlns:p14="http://schemas.microsoft.com/office/powerpoint/2010/main" val="1784047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D1E961C-5C07-4FBD-A7D0-9BFA06A2A1D2}" type="datetimeFigureOut">
              <a:rPr lang="en-US" smtClean="0"/>
              <a:t>4/8/2020</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484209F6-FAE2-49CF-9EB8-98635B34362B}" type="slidenum">
              <a:rPr lang="en-US" smtClean="0"/>
              <a:t>‹#›</a:t>
            </a:fld>
            <a:endParaRPr lang="en-US"/>
          </a:p>
        </p:txBody>
      </p:sp>
    </p:spTree>
    <p:extLst>
      <p:ext uri="{BB962C8B-B14F-4D97-AF65-F5344CB8AC3E}">
        <p14:creationId xmlns:p14="http://schemas.microsoft.com/office/powerpoint/2010/main" val="65345964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5.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5.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5.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hyperlink" Target="http://www.bookrags.com/studyguide-there-there/#gsc.tab=0" TargetMode="External"/><Relationship Id="rId5" Type="http://schemas.openxmlformats.org/officeDocument/2006/relationships/hyperlink" Target="http://www.onlytribal.com/cheyenne-indians-tribe-history-location-and-culture.asp.https:/www.onlytribal.com/cheyenne-indians-tribe-history-location-and-culture.asp" TargetMode="External"/><Relationship Id="rId4" Type="http://schemas.openxmlformats.org/officeDocument/2006/relationships/hyperlink" Target="http://www.bookweb.org/news/qa-tommy-orange-author-junes-1-indie-next-list-pick-1045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BCE70-87DD-4FA9-A32A-BB44ADED23E1}"/>
              </a:ext>
            </a:extLst>
          </p:cNvPr>
          <p:cNvSpPr>
            <a:spLocks noGrp="1"/>
          </p:cNvSpPr>
          <p:nvPr>
            <p:ph type="ctrTitle"/>
          </p:nvPr>
        </p:nvSpPr>
        <p:spPr/>
        <p:txBody>
          <a:bodyPr/>
          <a:lstStyle/>
          <a:p>
            <a:r>
              <a:rPr lang="en-US" dirty="0"/>
              <a:t>Tommy Orange</a:t>
            </a:r>
          </a:p>
        </p:txBody>
      </p:sp>
      <p:sp>
        <p:nvSpPr>
          <p:cNvPr id="3" name="Subtitle 2">
            <a:extLst>
              <a:ext uri="{FF2B5EF4-FFF2-40B4-BE49-F238E27FC236}">
                <a16:creationId xmlns:a16="http://schemas.microsoft.com/office/drawing/2014/main" id="{ED580AF4-F027-43FD-9557-E694D98F1D3A}"/>
              </a:ext>
            </a:extLst>
          </p:cNvPr>
          <p:cNvSpPr>
            <a:spLocks noGrp="1"/>
          </p:cNvSpPr>
          <p:nvPr>
            <p:ph type="subTitle" idx="1"/>
          </p:nvPr>
        </p:nvSpPr>
        <p:spPr/>
        <p:txBody>
          <a:bodyPr/>
          <a:lstStyle/>
          <a:p>
            <a:r>
              <a:rPr lang="en-US" dirty="0"/>
              <a:t>By: Daniel Hoffman</a:t>
            </a:r>
          </a:p>
        </p:txBody>
      </p:sp>
      <p:pic>
        <p:nvPicPr>
          <p:cNvPr id="3074" name="Picture 2" descr="Tommy Orange is currently working on two novels and a short-story collection.">
            <a:extLst>
              <a:ext uri="{FF2B5EF4-FFF2-40B4-BE49-F238E27FC236}">
                <a16:creationId xmlns:a16="http://schemas.microsoft.com/office/drawing/2014/main" id="{B9C75FC9-75F2-42CC-B5DB-4840674ED7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491"/>
            <a:ext cx="4116270" cy="4116270"/>
          </a:xfrm>
          <a:prstGeom prst="rect">
            <a:avLst/>
          </a:prstGeom>
          <a:noFill/>
          <a:extLst>
            <a:ext uri="{909E8E84-426E-40DD-AFC4-6F175D3DCCD1}">
              <a14:hiddenFill xmlns:a14="http://schemas.microsoft.com/office/drawing/2010/main">
                <a:solidFill>
                  <a:srgbClr val="FFFFFF"/>
                </a:solidFill>
              </a14:hiddenFill>
            </a:ext>
          </a:extLst>
        </p:spPr>
      </p:pic>
      <p:pic>
        <p:nvPicPr>
          <p:cNvPr id="6" name="Recorded Sound">
            <a:hlinkClick r:id="" action="ppaction://media"/>
            <a:extLst>
              <a:ext uri="{FF2B5EF4-FFF2-40B4-BE49-F238E27FC236}">
                <a16:creationId xmlns:a16="http://schemas.microsoft.com/office/drawing/2014/main" id="{5E412BAC-F697-4E70-A475-2B42E20DC38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196080" y="5105326"/>
            <a:ext cx="406400" cy="406400"/>
          </a:xfrm>
          <a:prstGeom prst="rect">
            <a:avLst/>
          </a:prstGeom>
        </p:spPr>
      </p:pic>
    </p:spTree>
    <p:extLst>
      <p:ext uri="{BB962C8B-B14F-4D97-AF65-F5344CB8AC3E}">
        <p14:creationId xmlns:p14="http://schemas.microsoft.com/office/powerpoint/2010/main" val="2242964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9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73F34-904D-4057-B6FB-B47BEFF99B2E}"/>
              </a:ext>
            </a:extLst>
          </p:cNvPr>
          <p:cNvSpPr>
            <a:spLocks noGrp="1"/>
          </p:cNvSpPr>
          <p:nvPr>
            <p:ph type="title"/>
          </p:nvPr>
        </p:nvSpPr>
        <p:spPr/>
        <p:txBody>
          <a:bodyPr/>
          <a:lstStyle/>
          <a:p>
            <a:r>
              <a:rPr lang="en-US" dirty="0"/>
              <a:t>Works</a:t>
            </a:r>
          </a:p>
        </p:txBody>
      </p:sp>
      <p:sp>
        <p:nvSpPr>
          <p:cNvPr id="3" name="Content Placeholder 2">
            <a:extLst>
              <a:ext uri="{FF2B5EF4-FFF2-40B4-BE49-F238E27FC236}">
                <a16:creationId xmlns:a16="http://schemas.microsoft.com/office/drawing/2014/main" id="{A17BDD8E-8A8C-4EC7-87B0-6A1BBACBAEC2}"/>
              </a:ext>
            </a:extLst>
          </p:cNvPr>
          <p:cNvSpPr>
            <a:spLocks noGrp="1"/>
          </p:cNvSpPr>
          <p:nvPr>
            <p:ph idx="1"/>
          </p:nvPr>
        </p:nvSpPr>
        <p:spPr/>
        <p:txBody>
          <a:bodyPr/>
          <a:lstStyle/>
          <a:p>
            <a:r>
              <a:rPr lang="en-US" i="1" dirty="0"/>
              <a:t>There There</a:t>
            </a:r>
          </a:p>
          <a:p>
            <a:pPr lvl="1"/>
            <a:r>
              <a:rPr lang="en-US" dirty="0"/>
              <a:t>First and only novel written in 2018</a:t>
            </a:r>
          </a:p>
          <a:p>
            <a:pPr marL="457200" lvl="1" indent="0">
              <a:buNone/>
            </a:pPr>
            <a:endParaRPr lang="en-US" dirty="0"/>
          </a:p>
          <a:p>
            <a:pPr lvl="1"/>
            <a:r>
              <a:rPr lang="en-US" dirty="0"/>
              <a:t>Idea came to him while he was working in the </a:t>
            </a:r>
          </a:p>
          <a:p>
            <a:pPr marL="457200" lvl="1" indent="0">
              <a:buNone/>
            </a:pPr>
            <a:r>
              <a:rPr lang="en-US" dirty="0"/>
              <a:t>urban Indian communities</a:t>
            </a:r>
          </a:p>
          <a:p>
            <a:pPr marL="457200" lvl="1" indent="0">
              <a:buNone/>
            </a:pPr>
            <a:endParaRPr lang="en-US" dirty="0"/>
          </a:p>
          <a:p>
            <a:pPr lvl="1"/>
            <a:r>
              <a:rPr lang="en-US" dirty="0"/>
              <a:t>Listened to many stories from the people there</a:t>
            </a:r>
          </a:p>
          <a:p>
            <a:pPr marL="457200" lvl="1" indent="0">
              <a:buNone/>
            </a:pPr>
            <a:r>
              <a:rPr lang="en-US" dirty="0"/>
              <a:t>and decided to tell stories of a lesser known community </a:t>
            </a:r>
          </a:p>
          <a:p>
            <a:pPr marL="457200" lvl="1" indent="0">
              <a:buNone/>
            </a:pPr>
            <a:r>
              <a:rPr lang="en-US" dirty="0"/>
              <a:t>through a book.</a:t>
            </a:r>
          </a:p>
        </p:txBody>
      </p:sp>
      <p:pic>
        <p:nvPicPr>
          <p:cNvPr id="4" name="Recorded Sound">
            <a:hlinkClick r:id="" action="ppaction://media"/>
            <a:extLst>
              <a:ext uri="{FF2B5EF4-FFF2-40B4-BE49-F238E27FC236}">
                <a16:creationId xmlns:a16="http://schemas.microsoft.com/office/drawing/2014/main" id="{1913BBA9-428D-4AC5-A42D-BB6CC380BF3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487251" y="1193128"/>
            <a:ext cx="406400" cy="406400"/>
          </a:xfrm>
          <a:prstGeom prst="rect">
            <a:avLst/>
          </a:prstGeom>
        </p:spPr>
      </p:pic>
      <p:pic>
        <p:nvPicPr>
          <p:cNvPr id="1028" name="Picture 4" descr="Oakland, California | 4K Drone Video - YouTube">
            <a:extLst>
              <a:ext uri="{FF2B5EF4-FFF2-40B4-BE49-F238E27FC236}">
                <a16:creationId xmlns:a16="http://schemas.microsoft.com/office/drawing/2014/main" id="{F74F264D-E216-4DFB-BF9B-A53549A53A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6480" y="1998979"/>
            <a:ext cx="4795520" cy="2685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8829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51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55407-2466-425D-B1ED-8FB223C53176}"/>
              </a:ext>
            </a:extLst>
          </p:cNvPr>
          <p:cNvSpPr>
            <a:spLocks noGrp="1"/>
          </p:cNvSpPr>
          <p:nvPr>
            <p:ph type="title"/>
          </p:nvPr>
        </p:nvSpPr>
        <p:spPr/>
        <p:txBody>
          <a:bodyPr/>
          <a:lstStyle/>
          <a:p>
            <a:r>
              <a:rPr lang="en-US" i="1" dirty="0"/>
              <a:t>There </a:t>
            </a:r>
            <a:r>
              <a:rPr lang="en-US" i="1" dirty="0" err="1"/>
              <a:t>There</a:t>
            </a:r>
            <a:r>
              <a:rPr lang="en-US" i="1" dirty="0"/>
              <a:t> </a:t>
            </a:r>
            <a:r>
              <a:rPr lang="en-US" dirty="0"/>
              <a:t>Overview</a:t>
            </a:r>
            <a:endParaRPr lang="en-US" i="1" dirty="0"/>
          </a:p>
        </p:txBody>
      </p:sp>
      <p:sp>
        <p:nvSpPr>
          <p:cNvPr id="3" name="Content Placeholder 2">
            <a:extLst>
              <a:ext uri="{FF2B5EF4-FFF2-40B4-BE49-F238E27FC236}">
                <a16:creationId xmlns:a16="http://schemas.microsoft.com/office/drawing/2014/main" id="{D4285074-1CFC-477D-93DF-475AE5FF30B5}"/>
              </a:ext>
            </a:extLst>
          </p:cNvPr>
          <p:cNvSpPr>
            <a:spLocks noGrp="1"/>
          </p:cNvSpPr>
          <p:nvPr>
            <p:ph idx="1"/>
          </p:nvPr>
        </p:nvSpPr>
        <p:spPr/>
        <p:txBody>
          <a:bodyPr>
            <a:normAutofit lnSpcReduction="10000"/>
          </a:bodyPr>
          <a:lstStyle/>
          <a:p>
            <a:r>
              <a:rPr lang="en-US" dirty="0"/>
              <a:t>Multiple Narrators</a:t>
            </a:r>
          </a:p>
          <a:p>
            <a:pPr lvl="1"/>
            <a:r>
              <a:rPr lang="en-US" dirty="0"/>
              <a:t>Introduced throughout the four parts</a:t>
            </a:r>
          </a:p>
          <a:p>
            <a:r>
              <a:rPr lang="en-US" dirty="0"/>
              <a:t>Part 1</a:t>
            </a:r>
          </a:p>
          <a:p>
            <a:pPr lvl="1"/>
            <a:r>
              <a:rPr lang="en-US" dirty="0"/>
              <a:t>Tony </a:t>
            </a:r>
            <a:r>
              <a:rPr lang="en-US" dirty="0" err="1"/>
              <a:t>Loneman</a:t>
            </a:r>
            <a:r>
              <a:rPr lang="en-US" dirty="0"/>
              <a:t>, Dene, Opal Bear Shield</a:t>
            </a:r>
          </a:p>
          <a:p>
            <a:r>
              <a:rPr lang="en-US" dirty="0"/>
              <a:t>Part 2</a:t>
            </a:r>
          </a:p>
          <a:p>
            <a:pPr lvl="1"/>
            <a:r>
              <a:rPr lang="en-US" dirty="0"/>
              <a:t>Bill, Calvin, Jacquie, </a:t>
            </a:r>
            <a:r>
              <a:rPr lang="en-US" dirty="0" err="1"/>
              <a:t>Orvil</a:t>
            </a:r>
            <a:r>
              <a:rPr lang="en-US" dirty="0"/>
              <a:t> Red Feather</a:t>
            </a:r>
          </a:p>
          <a:p>
            <a:r>
              <a:rPr lang="en-US" dirty="0"/>
              <a:t>Part 3</a:t>
            </a:r>
          </a:p>
          <a:p>
            <a:pPr lvl="1"/>
            <a:r>
              <a:rPr lang="en-US" dirty="0"/>
              <a:t>Octavio, Daniel, Blue, Thomas Frank</a:t>
            </a:r>
          </a:p>
          <a:p>
            <a:r>
              <a:rPr lang="en-US" dirty="0"/>
              <a:t>Part 4</a:t>
            </a:r>
          </a:p>
          <a:p>
            <a:pPr lvl="1"/>
            <a:r>
              <a:rPr lang="en-US" dirty="0"/>
              <a:t>Stories intertwine</a:t>
            </a:r>
          </a:p>
        </p:txBody>
      </p:sp>
      <p:pic>
        <p:nvPicPr>
          <p:cNvPr id="4" name="Picture 2" descr="Amazon.com: There There: A novel (9780525520375): Orange, Tommy: Books">
            <a:extLst>
              <a:ext uri="{FF2B5EF4-FFF2-40B4-BE49-F238E27FC236}">
                <a16:creationId xmlns:a16="http://schemas.microsoft.com/office/drawing/2014/main" id="{45BD9801-9693-4F9B-B722-0B9C73299D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01144" y="2015367"/>
            <a:ext cx="3010535" cy="4581967"/>
          </a:xfrm>
          <a:prstGeom prst="rect">
            <a:avLst/>
          </a:prstGeom>
          <a:noFill/>
          <a:extLst>
            <a:ext uri="{909E8E84-426E-40DD-AFC4-6F175D3DCCD1}">
              <a14:hiddenFill xmlns:a14="http://schemas.microsoft.com/office/drawing/2010/main">
                <a:solidFill>
                  <a:srgbClr val="FFFFFF"/>
                </a:solidFill>
              </a14:hiddenFill>
            </a:ext>
          </a:extLst>
        </p:spPr>
      </p:pic>
      <p:pic>
        <p:nvPicPr>
          <p:cNvPr id="5" name="Recorded Sound">
            <a:hlinkClick r:id="" action="ppaction://media"/>
            <a:extLst>
              <a:ext uri="{FF2B5EF4-FFF2-40B4-BE49-F238E27FC236}">
                <a16:creationId xmlns:a16="http://schemas.microsoft.com/office/drawing/2014/main" id="{1C42E6FA-DDB8-492F-947A-6381D190F54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918960" y="1090497"/>
            <a:ext cx="406400" cy="406400"/>
          </a:xfrm>
          <a:prstGeom prst="rect">
            <a:avLst/>
          </a:prstGeom>
        </p:spPr>
      </p:pic>
    </p:spTree>
    <p:extLst>
      <p:ext uri="{BB962C8B-B14F-4D97-AF65-F5344CB8AC3E}">
        <p14:creationId xmlns:p14="http://schemas.microsoft.com/office/powerpoint/2010/main" val="1231276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54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A5BC5-0B24-4D20-B62B-FB8FFCBEC7EC}"/>
              </a:ext>
            </a:extLst>
          </p:cNvPr>
          <p:cNvSpPr>
            <a:spLocks noGrp="1"/>
          </p:cNvSpPr>
          <p:nvPr>
            <p:ph type="title"/>
          </p:nvPr>
        </p:nvSpPr>
        <p:spPr/>
        <p:txBody>
          <a:bodyPr/>
          <a:lstStyle/>
          <a:p>
            <a:r>
              <a:rPr lang="en-US" dirty="0"/>
              <a:t>Early Life and Background</a:t>
            </a:r>
          </a:p>
        </p:txBody>
      </p:sp>
      <p:sp>
        <p:nvSpPr>
          <p:cNvPr id="3" name="Content Placeholder 2">
            <a:extLst>
              <a:ext uri="{FF2B5EF4-FFF2-40B4-BE49-F238E27FC236}">
                <a16:creationId xmlns:a16="http://schemas.microsoft.com/office/drawing/2014/main" id="{44C25594-5CA5-4396-8625-0A1FCD6344B0}"/>
              </a:ext>
            </a:extLst>
          </p:cNvPr>
          <p:cNvSpPr>
            <a:spLocks noGrp="1"/>
          </p:cNvSpPr>
          <p:nvPr>
            <p:ph idx="1"/>
          </p:nvPr>
        </p:nvSpPr>
        <p:spPr/>
        <p:txBody>
          <a:bodyPr>
            <a:normAutofit lnSpcReduction="10000"/>
          </a:bodyPr>
          <a:lstStyle/>
          <a:p>
            <a:r>
              <a:rPr lang="en-US" dirty="0"/>
              <a:t>Raised in Oakland, California</a:t>
            </a:r>
          </a:p>
          <a:p>
            <a:pPr lvl="1"/>
            <a:r>
              <a:rPr lang="en-US" dirty="0"/>
              <a:t>Setting for </a:t>
            </a:r>
            <a:r>
              <a:rPr lang="en-US" i="1" dirty="0"/>
              <a:t>There </a:t>
            </a:r>
            <a:r>
              <a:rPr lang="en-US" i="1" dirty="0" err="1"/>
              <a:t>There</a:t>
            </a:r>
            <a:endParaRPr lang="en-US" i="1" dirty="0"/>
          </a:p>
          <a:p>
            <a:pPr lvl="1"/>
            <a:r>
              <a:rPr lang="en-US" dirty="0"/>
              <a:t>Mom’s side</a:t>
            </a:r>
          </a:p>
          <a:p>
            <a:pPr marL="457200" lvl="1" indent="0">
              <a:buNone/>
            </a:pPr>
            <a:endParaRPr lang="en-US" dirty="0"/>
          </a:p>
          <a:p>
            <a:r>
              <a:rPr lang="en-US" dirty="0"/>
              <a:t>Visits Oklahoma</a:t>
            </a:r>
          </a:p>
          <a:p>
            <a:pPr lvl="1"/>
            <a:r>
              <a:rPr lang="en-US" dirty="0"/>
              <a:t>Dad’s side and fluent in Cheyenne</a:t>
            </a:r>
          </a:p>
          <a:p>
            <a:pPr lvl="1"/>
            <a:r>
              <a:rPr lang="en-US" dirty="0"/>
              <a:t>Also Arapaho bloodline</a:t>
            </a:r>
          </a:p>
          <a:p>
            <a:pPr marL="457200" lvl="1" indent="0">
              <a:buNone/>
            </a:pPr>
            <a:endParaRPr lang="en-US" dirty="0"/>
          </a:p>
          <a:p>
            <a:r>
              <a:rPr lang="en-US" dirty="0"/>
              <a:t>Worked Oakland</a:t>
            </a:r>
          </a:p>
          <a:p>
            <a:pPr lvl="1"/>
            <a:r>
              <a:rPr lang="en-US" dirty="0"/>
              <a:t>Urban areas in mental health</a:t>
            </a:r>
          </a:p>
        </p:txBody>
      </p:sp>
      <p:pic>
        <p:nvPicPr>
          <p:cNvPr id="2050" name="Picture 2" descr="Cheyenne Indian Tribe Facts, History, Location, Culture">
            <a:extLst>
              <a:ext uri="{FF2B5EF4-FFF2-40B4-BE49-F238E27FC236}">
                <a16:creationId xmlns:a16="http://schemas.microsoft.com/office/drawing/2014/main" id="{0CB02ACD-5E62-4A0A-9F84-84429C22D4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4320" y="1992642"/>
            <a:ext cx="2718435" cy="323309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0AB9620-D541-48D8-AC6E-76B0E7866919}"/>
              </a:ext>
            </a:extLst>
          </p:cNvPr>
          <p:cNvSpPr txBox="1"/>
          <p:nvPr/>
        </p:nvSpPr>
        <p:spPr>
          <a:xfrm>
            <a:off x="7614125" y="5396295"/>
            <a:ext cx="3278823" cy="369332"/>
          </a:xfrm>
          <a:prstGeom prst="rect">
            <a:avLst/>
          </a:prstGeom>
          <a:noFill/>
        </p:spPr>
        <p:txBody>
          <a:bodyPr wrap="square" rtlCol="0">
            <a:spAutoFit/>
          </a:bodyPr>
          <a:lstStyle/>
          <a:p>
            <a:r>
              <a:rPr lang="en-US" dirty="0"/>
              <a:t>Traditional Cheyenne clothing</a:t>
            </a:r>
          </a:p>
        </p:txBody>
      </p:sp>
      <p:pic>
        <p:nvPicPr>
          <p:cNvPr id="5" name="Recorded Sound">
            <a:hlinkClick r:id="" action="ppaction://media"/>
            <a:extLst>
              <a:ext uri="{FF2B5EF4-FFF2-40B4-BE49-F238E27FC236}">
                <a16:creationId xmlns:a16="http://schemas.microsoft.com/office/drawing/2014/main" id="{AF471E1A-E227-4BAB-8EA0-BE788B1DC06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48880" y="1092373"/>
            <a:ext cx="406400" cy="406400"/>
          </a:xfrm>
          <a:prstGeom prst="rect">
            <a:avLst/>
          </a:prstGeom>
        </p:spPr>
      </p:pic>
    </p:spTree>
    <p:extLst>
      <p:ext uri="{BB962C8B-B14F-4D97-AF65-F5344CB8AC3E}">
        <p14:creationId xmlns:p14="http://schemas.microsoft.com/office/powerpoint/2010/main" val="678098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38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58ABD-0D04-4C2B-8C77-EA7A13BE28CE}"/>
              </a:ext>
            </a:extLst>
          </p:cNvPr>
          <p:cNvSpPr>
            <a:spLocks noGrp="1"/>
          </p:cNvSpPr>
          <p:nvPr>
            <p:ph type="title"/>
          </p:nvPr>
        </p:nvSpPr>
        <p:spPr>
          <a:xfrm>
            <a:off x="680321" y="753228"/>
            <a:ext cx="9613861" cy="1080938"/>
          </a:xfrm>
        </p:spPr>
        <p:txBody>
          <a:bodyPr/>
          <a:lstStyle/>
          <a:p>
            <a:r>
              <a:rPr lang="en-US" dirty="0"/>
              <a:t>Identity</a:t>
            </a:r>
          </a:p>
        </p:txBody>
      </p:sp>
      <p:sp>
        <p:nvSpPr>
          <p:cNvPr id="3" name="Content Placeholder 2">
            <a:extLst>
              <a:ext uri="{FF2B5EF4-FFF2-40B4-BE49-F238E27FC236}">
                <a16:creationId xmlns:a16="http://schemas.microsoft.com/office/drawing/2014/main" id="{69DAE4B0-CC4C-46EB-B9D7-0B33788DA4EF}"/>
              </a:ext>
            </a:extLst>
          </p:cNvPr>
          <p:cNvSpPr>
            <a:spLocks noGrp="1"/>
          </p:cNvSpPr>
          <p:nvPr>
            <p:ph idx="1"/>
          </p:nvPr>
        </p:nvSpPr>
        <p:spPr>
          <a:xfrm>
            <a:off x="680321" y="2336873"/>
            <a:ext cx="9613861" cy="3599316"/>
          </a:xfrm>
        </p:spPr>
        <p:txBody>
          <a:bodyPr/>
          <a:lstStyle/>
          <a:p>
            <a:r>
              <a:rPr lang="en-US"/>
              <a:t>Cheyenne and Arapaho</a:t>
            </a:r>
          </a:p>
          <a:p>
            <a:pPr lvl="1"/>
            <a:r>
              <a:rPr lang="en-US"/>
              <a:t>Native </a:t>
            </a:r>
            <a:r>
              <a:rPr lang="en-US" dirty="0"/>
              <a:t>from Oklahoma</a:t>
            </a:r>
          </a:p>
          <a:p>
            <a:pPr lvl="1"/>
            <a:r>
              <a:rPr lang="en-US" dirty="0"/>
              <a:t>Visited with Dad</a:t>
            </a:r>
          </a:p>
          <a:p>
            <a:pPr marL="457200" lvl="1" indent="0">
              <a:buNone/>
            </a:pPr>
            <a:endParaRPr lang="en-US" dirty="0"/>
          </a:p>
          <a:p>
            <a:r>
              <a:rPr lang="en-US"/>
              <a:t>Struggle</a:t>
            </a:r>
          </a:p>
          <a:p>
            <a:pPr lvl="1"/>
            <a:r>
              <a:rPr lang="en-US"/>
              <a:t>Natives </a:t>
            </a:r>
            <a:r>
              <a:rPr lang="en-US" dirty="0"/>
              <a:t>are a minority</a:t>
            </a:r>
          </a:p>
          <a:p>
            <a:pPr lvl="1"/>
            <a:r>
              <a:rPr lang="en-US" dirty="0"/>
              <a:t>Many Natives live in cities and don’t experience their own culture</a:t>
            </a:r>
          </a:p>
          <a:p>
            <a:pPr lvl="1"/>
            <a:r>
              <a:rPr lang="en-US" dirty="0"/>
              <a:t>Orange felt this lack of identity</a:t>
            </a:r>
          </a:p>
        </p:txBody>
      </p:sp>
      <p:pic>
        <p:nvPicPr>
          <p:cNvPr id="4098" name="Picture 2" descr="A white question mark on a black background - ABC News (Australian ...">
            <a:extLst>
              <a:ext uri="{FF2B5EF4-FFF2-40B4-BE49-F238E27FC236}">
                <a16:creationId xmlns:a16="http://schemas.microsoft.com/office/drawing/2014/main" id="{DD29E824-66A7-452D-B1D2-296C4BDA9B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4800" y="1965240"/>
            <a:ext cx="3769360" cy="2508338"/>
          </a:xfrm>
          <a:prstGeom prst="rect">
            <a:avLst/>
          </a:prstGeom>
          <a:noFill/>
          <a:extLst>
            <a:ext uri="{909E8E84-426E-40DD-AFC4-6F175D3DCCD1}">
              <a14:hiddenFill xmlns:a14="http://schemas.microsoft.com/office/drawing/2010/main">
                <a:solidFill>
                  <a:srgbClr val="FFFFFF"/>
                </a:solidFill>
              </a14:hiddenFill>
            </a:ext>
          </a:extLst>
        </p:spPr>
      </p:pic>
      <p:pic>
        <p:nvPicPr>
          <p:cNvPr id="4" name="Recorded Sound">
            <a:hlinkClick r:id="" action="ppaction://media"/>
            <a:extLst>
              <a:ext uri="{FF2B5EF4-FFF2-40B4-BE49-F238E27FC236}">
                <a16:creationId xmlns:a16="http://schemas.microsoft.com/office/drawing/2014/main" id="{A6D961A3-3C2D-4038-94C6-423E6107EB5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963920" y="1090497"/>
            <a:ext cx="406400" cy="406400"/>
          </a:xfrm>
          <a:prstGeom prst="rect">
            <a:avLst/>
          </a:prstGeom>
        </p:spPr>
      </p:pic>
    </p:spTree>
    <p:extLst>
      <p:ext uri="{BB962C8B-B14F-4D97-AF65-F5344CB8AC3E}">
        <p14:creationId xmlns:p14="http://schemas.microsoft.com/office/powerpoint/2010/main" val="192493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452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0B246-17F2-47CD-9366-F421599912EC}"/>
              </a:ext>
            </a:extLst>
          </p:cNvPr>
          <p:cNvSpPr>
            <a:spLocks noGrp="1"/>
          </p:cNvSpPr>
          <p:nvPr>
            <p:ph type="title"/>
          </p:nvPr>
        </p:nvSpPr>
        <p:spPr/>
        <p:txBody>
          <a:bodyPr/>
          <a:lstStyle/>
          <a:p>
            <a:r>
              <a:rPr lang="en-US" dirty="0"/>
              <a:t>Analytical Question</a:t>
            </a:r>
          </a:p>
        </p:txBody>
      </p:sp>
      <p:sp>
        <p:nvSpPr>
          <p:cNvPr id="3" name="Content Placeholder 2">
            <a:extLst>
              <a:ext uri="{FF2B5EF4-FFF2-40B4-BE49-F238E27FC236}">
                <a16:creationId xmlns:a16="http://schemas.microsoft.com/office/drawing/2014/main" id="{FA6C18E0-BE2A-48D3-881C-5C69A2D6620C}"/>
              </a:ext>
            </a:extLst>
          </p:cNvPr>
          <p:cNvSpPr>
            <a:spLocks noGrp="1"/>
          </p:cNvSpPr>
          <p:nvPr>
            <p:ph idx="1"/>
          </p:nvPr>
        </p:nvSpPr>
        <p:spPr/>
        <p:txBody>
          <a:bodyPr/>
          <a:lstStyle/>
          <a:p>
            <a:r>
              <a:rPr lang="en-US" dirty="0"/>
              <a:t>Although we have not officially started </a:t>
            </a:r>
            <a:r>
              <a:rPr lang="en-US" i="1" dirty="0"/>
              <a:t>There There, </a:t>
            </a:r>
            <a:r>
              <a:rPr lang="en-US" dirty="0"/>
              <a:t>it is a fictional novel written over the course of six years. It is narrated by different characters who all end up going to the same powwow in Oakland. Orange talked to many Native Americans who live in the city and some of the character’s experiences were based off of the real life experiences, but he only used parts of the real stories. Why did Orange choose to create a fictitious work, but incorporate real experiences as opposed to writing a book as a collection of real stories from real people?</a:t>
            </a:r>
          </a:p>
        </p:txBody>
      </p:sp>
      <p:pic>
        <p:nvPicPr>
          <p:cNvPr id="4" name="Recorded Sound">
            <a:hlinkClick r:id="" action="ppaction://media"/>
            <a:extLst>
              <a:ext uri="{FF2B5EF4-FFF2-40B4-BE49-F238E27FC236}">
                <a16:creationId xmlns:a16="http://schemas.microsoft.com/office/drawing/2014/main" id="{75CDA9E4-34AE-4581-BB59-CE66819D0FF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86880" y="1173480"/>
            <a:ext cx="406400" cy="406400"/>
          </a:xfrm>
          <a:prstGeom prst="rect">
            <a:avLst/>
          </a:prstGeom>
        </p:spPr>
      </p:pic>
    </p:spTree>
    <p:extLst>
      <p:ext uri="{BB962C8B-B14F-4D97-AF65-F5344CB8AC3E}">
        <p14:creationId xmlns:p14="http://schemas.microsoft.com/office/powerpoint/2010/main" val="3972101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87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13334-E0E6-498D-8119-0509E04471B8}"/>
              </a:ext>
            </a:extLst>
          </p:cNvPr>
          <p:cNvSpPr>
            <a:spLocks noGrp="1"/>
          </p:cNvSpPr>
          <p:nvPr>
            <p:ph type="title"/>
          </p:nvPr>
        </p:nvSpPr>
        <p:spPr/>
        <p:txBody>
          <a:bodyPr/>
          <a:lstStyle/>
          <a:p>
            <a:r>
              <a:rPr lang="en-US" dirty="0"/>
              <a:t>Works Cited</a:t>
            </a:r>
          </a:p>
        </p:txBody>
      </p:sp>
      <p:sp>
        <p:nvSpPr>
          <p:cNvPr id="3" name="Content Placeholder 2">
            <a:extLst>
              <a:ext uri="{FF2B5EF4-FFF2-40B4-BE49-F238E27FC236}">
                <a16:creationId xmlns:a16="http://schemas.microsoft.com/office/drawing/2014/main" id="{3ED1AE37-BF6E-4326-987A-7230CB60E798}"/>
              </a:ext>
            </a:extLst>
          </p:cNvPr>
          <p:cNvSpPr>
            <a:spLocks noGrp="1"/>
          </p:cNvSpPr>
          <p:nvPr>
            <p:ph idx="1"/>
          </p:nvPr>
        </p:nvSpPr>
        <p:spPr/>
        <p:txBody>
          <a:bodyPr>
            <a:normAutofit/>
          </a:bodyPr>
          <a:lstStyle/>
          <a:p>
            <a:pPr marL="0" indent="0">
              <a:buNone/>
            </a:pPr>
            <a:r>
              <a:rPr lang="en-US" dirty="0"/>
              <a:t>“A Q&amp;A With Tommy Orange, Author of June's #1 Indie Next List Pick.” </a:t>
            </a:r>
            <a:r>
              <a:rPr lang="en-US" i="1" dirty="0"/>
              <a:t>The American Booksellers Association</a:t>
            </a:r>
            <a:r>
              <a:rPr lang="en-US" dirty="0"/>
              <a:t>, American Booksellers Association, 23 May 2018, </a:t>
            </a:r>
            <a:r>
              <a:rPr lang="en-US" dirty="0">
                <a:hlinkClick r:id="rId4"/>
              </a:rPr>
              <a:t>www.bookweb.org/news/qa-tommy-orange-author-junes-1-indie-next-list-pick-104530</a:t>
            </a:r>
            <a:r>
              <a:rPr lang="en-US" dirty="0"/>
              <a:t>. </a:t>
            </a:r>
          </a:p>
          <a:p>
            <a:pPr marL="0" indent="0">
              <a:buNone/>
            </a:pPr>
            <a:r>
              <a:rPr lang="en-US" dirty="0"/>
              <a:t>Staff. “Cheyenne Indians – Tribe History, Location and Culture.” </a:t>
            </a:r>
            <a:r>
              <a:rPr lang="en-US" i="1" dirty="0"/>
              <a:t>Only Tribal</a:t>
            </a:r>
            <a:r>
              <a:rPr lang="en-US" dirty="0"/>
              <a:t>, 26 Sept. 2016, </a:t>
            </a:r>
            <a:r>
              <a:rPr lang="en-US" dirty="0">
                <a:hlinkClick r:id="rId5"/>
              </a:rPr>
              <a:t>www.onlytribal.com/cheyenne-indians-tribe-history-location-and-culture.asp.</a:t>
            </a:r>
            <a:r>
              <a:rPr lang="en-US" dirty="0"/>
              <a:t> </a:t>
            </a:r>
          </a:p>
          <a:p>
            <a:pPr marL="0" indent="0">
              <a:buNone/>
            </a:pPr>
            <a:r>
              <a:rPr lang="en-US" dirty="0"/>
              <a:t>“There </a:t>
            </a:r>
            <a:r>
              <a:rPr lang="en-US" dirty="0" err="1"/>
              <a:t>There</a:t>
            </a:r>
            <a:r>
              <a:rPr lang="en-US" dirty="0"/>
              <a:t> Summary &amp; Study Guide.” </a:t>
            </a:r>
            <a:r>
              <a:rPr lang="en-US" i="1" dirty="0" err="1"/>
              <a:t>BookRags</a:t>
            </a:r>
            <a:r>
              <a:rPr lang="en-US" dirty="0"/>
              <a:t>, </a:t>
            </a:r>
            <a:r>
              <a:rPr lang="en-US" dirty="0" err="1"/>
              <a:t>BookRags</a:t>
            </a:r>
            <a:r>
              <a:rPr lang="en-US" dirty="0"/>
              <a:t>, </a:t>
            </a:r>
            <a:r>
              <a:rPr lang="en-US" dirty="0">
                <a:hlinkClick r:id="rId6"/>
              </a:rPr>
              <a:t>www.bookrags.com/studyguide-there-there/#gsc.tab=0</a:t>
            </a:r>
            <a:r>
              <a:rPr lang="en-US" dirty="0"/>
              <a:t>. </a:t>
            </a:r>
          </a:p>
          <a:p>
            <a:endParaRPr lang="en-US" dirty="0"/>
          </a:p>
        </p:txBody>
      </p:sp>
      <p:pic>
        <p:nvPicPr>
          <p:cNvPr id="4" name="Recorded Sound">
            <a:hlinkClick r:id="" action="ppaction://media"/>
            <a:extLst>
              <a:ext uri="{FF2B5EF4-FFF2-40B4-BE49-F238E27FC236}">
                <a16:creationId xmlns:a16="http://schemas.microsoft.com/office/drawing/2014/main" id="{BF6E43CC-9D80-43CE-B81D-15352F47FF3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614160" y="1090497"/>
            <a:ext cx="406400" cy="406400"/>
          </a:xfrm>
          <a:prstGeom prst="rect">
            <a:avLst/>
          </a:prstGeom>
        </p:spPr>
      </p:pic>
    </p:spTree>
    <p:extLst>
      <p:ext uri="{BB962C8B-B14F-4D97-AF65-F5344CB8AC3E}">
        <p14:creationId xmlns:p14="http://schemas.microsoft.com/office/powerpoint/2010/main" val="2958268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57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381</TotalTime>
  <Words>373</Words>
  <Application>Microsoft Office PowerPoint</Application>
  <PresentationFormat>Widescreen</PresentationFormat>
  <Paragraphs>50</Paragraphs>
  <Slides>7</Slides>
  <Notes>0</Notes>
  <HiddenSlides>0</HiddenSlides>
  <MMClips>7</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Trebuchet MS</vt:lpstr>
      <vt:lpstr>Berlin</vt:lpstr>
      <vt:lpstr>Tommy Orange</vt:lpstr>
      <vt:lpstr>Works</vt:lpstr>
      <vt:lpstr>There There Overview</vt:lpstr>
      <vt:lpstr>Early Life and Background</vt:lpstr>
      <vt:lpstr>Identity</vt:lpstr>
      <vt:lpstr>Analytical Question</vt:lpstr>
      <vt:lpstr>Works Cited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Tommy Orange</dc:title>
  <dc:creator>Hoffman, Daniel A CDT 2023</dc:creator>
  <cp:lastModifiedBy>Hoffman, Daniel A CDT 2023</cp:lastModifiedBy>
  <cp:revision>1</cp:revision>
  <dcterms:created xsi:type="dcterms:W3CDTF">2020-04-08T18:16:44Z</dcterms:created>
  <dcterms:modified xsi:type="dcterms:W3CDTF">2020-04-09T01:56:41Z</dcterms:modified>
</cp:coreProperties>
</file>