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0" r:id="rId5"/>
    <p:sldId id="259" r:id="rId6"/>
    <p:sldId id="261" r:id="rId7"/>
    <p:sldId id="263" r:id="rId8"/>
    <p:sldId id="262"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54"/>
  </p:normalViewPr>
  <p:slideViewPr>
    <p:cSldViewPr snapToGrid="0" snapToObjects="1">
      <p:cViewPr varScale="1">
        <p:scale>
          <a:sx n="104" d="100"/>
          <a:sy n="104" d="100"/>
        </p:scale>
        <p:origin x="896"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dirty="0"/>
              <a:pPr/>
              <a:t>3/31/20</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3/31/20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dirty="0"/>
              <a:pPr/>
              <a:t>3/31/20</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t>3/31/20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t>3/31/20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t>3/31/20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t>3/31/20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3/31/20</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3/31/20</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3/31/20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3/31/20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3/31/20</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microsoft.com/office/2007/relationships/media" Target="../media/media5.m4a"/><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1.png"/><Relationship Id="rId5" Type="http://schemas.openxmlformats.org/officeDocument/2006/relationships/slideLayout" Target="../slideLayouts/slideLayout2.xml"/><Relationship Id="rId4" Type="http://schemas.openxmlformats.org/officeDocument/2006/relationships/audio" Target="../media/media5.m4a"/></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1.png"/><Relationship Id="rId4" Type="http://schemas.openxmlformats.org/officeDocument/2006/relationships/hyperlink" Target="http://www.npr.org/2018/03/05/589909379/i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17BF8-8CBF-824E-A39C-8C0ABF9383BA}"/>
              </a:ext>
            </a:extLst>
          </p:cNvPr>
          <p:cNvSpPr>
            <a:spLocks noGrp="1"/>
          </p:cNvSpPr>
          <p:nvPr>
            <p:ph type="ctrTitle"/>
          </p:nvPr>
        </p:nvSpPr>
        <p:spPr/>
        <p:txBody>
          <a:bodyPr/>
          <a:lstStyle/>
          <a:p>
            <a:r>
              <a:rPr lang="en-US" dirty="0"/>
              <a:t>Sherman Alexie</a:t>
            </a:r>
          </a:p>
        </p:txBody>
      </p:sp>
      <p:sp>
        <p:nvSpPr>
          <p:cNvPr id="3" name="Subtitle 2">
            <a:extLst>
              <a:ext uri="{FF2B5EF4-FFF2-40B4-BE49-F238E27FC236}">
                <a16:creationId xmlns:a16="http://schemas.microsoft.com/office/drawing/2014/main" id="{BF73E5A7-A9C4-2743-96D6-B9A4D35AE64E}"/>
              </a:ext>
            </a:extLst>
          </p:cNvPr>
          <p:cNvSpPr>
            <a:spLocks noGrp="1"/>
          </p:cNvSpPr>
          <p:nvPr>
            <p:ph type="subTitle" idx="1"/>
          </p:nvPr>
        </p:nvSpPr>
        <p:spPr/>
        <p:txBody>
          <a:bodyPr/>
          <a:lstStyle/>
          <a:p>
            <a:r>
              <a:rPr lang="en-US" dirty="0"/>
              <a:t>By: CDT Drew Adams </a:t>
            </a:r>
          </a:p>
        </p:txBody>
      </p:sp>
      <p:pic>
        <p:nvPicPr>
          <p:cNvPr id="4" name="1. Title.m4a" descr="1. Title.m4a">
            <a:hlinkClick r:id="" action="ppaction://media"/>
            <a:extLst>
              <a:ext uri="{FF2B5EF4-FFF2-40B4-BE49-F238E27FC236}">
                <a16:creationId xmlns:a16="http://schemas.microsoft.com/office/drawing/2014/main" id="{DCE11AE1-0013-D947-AA41-3E162D75E54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689342" y="4705715"/>
            <a:ext cx="812800" cy="812800"/>
          </a:xfrm>
          <a:prstGeom prst="rect">
            <a:avLst/>
          </a:prstGeom>
        </p:spPr>
      </p:pic>
    </p:spTree>
    <p:extLst>
      <p:ext uri="{BB962C8B-B14F-4D97-AF65-F5344CB8AC3E}">
        <p14:creationId xmlns:p14="http://schemas.microsoft.com/office/powerpoint/2010/main" val="708894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79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3718B-619A-AB44-9BDE-5490529CE3D7}"/>
              </a:ext>
            </a:extLst>
          </p:cNvPr>
          <p:cNvSpPr>
            <a:spLocks noGrp="1"/>
          </p:cNvSpPr>
          <p:nvPr>
            <p:ph type="title"/>
          </p:nvPr>
        </p:nvSpPr>
        <p:spPr/>
        <p:txBody>
          <a:bodyPr/>
          <a:lstStyle/>
          <a:p>
            <a:r>
              <a:rPr lang="en-US" dirty="0"/>
              <a:t>Overview </a:t>
            </a:r>
          </a:p>
        </p:txBody>
      </p:sp>
      <p:sp>
        <p:nvSpPr>
          <p:cNvPr id="3" name="Content Placeholder 2">
            <a:extLst>
              <a:ext uri="{FF2B5EF4-FFF2-40B4-BE49-F238E27FC236}">
                <a16:creationId xmlns:a16="http://schemas.microsoft.com/office/drawing/2014/main" id="{CA863D80-6774-7843-AE77-D91682F2F504}"/>
              </a:ext>
            </a:extLst>
          </p:cNvPr>
          <p:cNvSpPr>
            <a:spLocks noGrp="1"/>
          </p:cNvSpPr>
          <p:nvPr>
            <p:ph idx="1"/>
          </p:nvPr>
        </p:nvSpPr>
        <p:spPr/>
        <p:txBody>
          <a:bodyPr/>
          <a:lstStyle/>
          <a:p>
            <a:r>
              <a:rPr lang="en-US" dirty="0"/>
              <a:t>Poet, novelist, performer, </a:t>
            </a:r>
            <a:r>
              <a:rPr lang="en-US"/>
              <a:t>and filmmaker.</a:t>
            </a:r>
            <a:endParaRPr lang="en-US" dirty="0"/>
          </a:p>
          <a:p>
            <a:r>
              <a:rPr lang="en-US" dirty="0"/>
              <a:t>One of the most famous Native American writers ever</a:t>
            </a:r>
          </a:p>
          <a:p>
            <a:endParaRPr lang="en-US" dirty="0"/>
          </a:p>
        </p:txBody>
      </p:sp>
      <p:pic>
        <p:nvPicPr>
          <p:cNvPr id="4" name="2. Overview.m4a" descr="2. Overview.m4a">
            <a:hlinkClick r:id="" action="ppaction://media"/>
            <a:extLst>
              <a:ext uri="{FF2B5EF4-FFF2-40B4-BE49-F238E27FC236}">
                <a16:creationId xmlns:a16="http://schemas.microsoft.com/office/drawing/2014/main" id="{BE78C7BB-4F75-4045-BC35-85FD46E761C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792043" y="2171700"/>
            <a:ext cx="812800" cy="812800"/>
          </a:xfrm>
          <a:prstGeom prst="rect">
            <a:avLst/>
          </a:prstGeom>
        </p:spPr>
      </p:pic>
    </p:spTree>
    <p:extLst>
      <p:ext uri="{BB962C8B-B14F-4D97-AF65-F5344CB8AC3E}">
        <p14:creationId xmlns:p14="http://schemas.microsoft.com/office/powerpoint/2010/main" val="921603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48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01593-9B04-EE45-A460-58DA8EFCD1A1}"/>
              </a:ext>
            </a:extLst>
          </p:cNvPr>
          <p:cNvSpPr>
            <a:spLocks noGrp="1"/>
          </p:cNvSpPr>
          <p:nvPr>
            <p:ph type="title"/>
          </p:nvPr>
        </p:nvSpPr>
        <p:spPr/>
        <p:txBody>
          <a:bodyPr/>
          <a:lstStyle/>
          <a:p>
            <a:r>
              <a:rPr lang="en-US" dirty="0"/>
              <a:t>Early Life </a:t>
            </a:r>
          </a:p>
        </p:txBody>
      </p:sp>
      <p:sp>
        <p:nvSpPr>
          <p:cNvPr id="3" name="Content Placeholder 2">
            <a:extLst>
              <a:ext uri="{FF2B5EF4-FFF2-40B4-BE49-F238E27FC236}">
                <a16:creationId xmlns:a16="http://schemas.microsoft.com/office/drawing/2014/main" id="{111A76AD-8952-5444-941F-FEB0892B6143}"/>
              </a:ext>
            </a:extLst>
          </p:cNvPr>
          <p:cNvSpPr>
            <a:spLocks noGrp="1"/>
          </p:cNvSpPr>
          <p:nvPr>
            <p:ph idx="1"/>
          </p:nvPr>
        </p:nvSpPr>
        <p:spPr/>
        <p:txBody>
          <a:bodyPr/>
          <a:lstStyle/>
          <a:p>
            <a:r>
              <a:rPr lang="en-US" dirty="0"/>
              <a:t>Birth: October 7, 1966</a:t>
            </a:r>
          </a:p>
          <a:p>
            <a:r>
              <a:rPr lang="en-US" dirty="0"/>
              <a:t>Born on the Spokane Indian Reservation in </a:t>
            </a:r>
            <a:r>
              <a:rPr lang="en-US" dirty="0" err="1"/>
              <a:t>Wellpinit</a:t>
            </a:r>
            <a:r>
              <a:rPr lang="en-US" dirty="0"/>
              <a:t>, Washington. </a:t>
            </a:r>
          </a:p>
          <a:p>
            <a:r>
              <a:rPr lang="en-US" dirty="0"/>
              <a:t>Born Hydrocephalic.</a:t>
            </a:r>
          </a:p>
          <a:p>
            <a:r>
              <a:rPr lang="en-US" dirty="0"/>
              <a:t>Attended </a:t>
            </a:r>
            <a:r>
              <a:rPr lang="en-US" dirty="0" err="1"/>
              <a:t>Reardan</a:t>
            </a:r>
            <a:r>
              <a:rPr lang="en-US" dirty="0"/>
              <a:t> High School</a:t>
            </a:r>
          </a:p>
          <a:p>
            <a:r>
              <a:rPr lang="en-US" dirty="0"/>
              <a:t>Attended and Graduated from Washington State University </a:t>
            </a:r>
          </a:p>
        </p:txBody>
      </p:sp>
      <p:pic>
        <p:nvPicPr>
          <p:cNvPr id="4" name="3. Early Life.m4a" descr="3. Early Life.m4a">
            <a:hlinkClick r:id="" action="ppaction://media"/>
            <a:extLst>
              <a:ext uri="{FF2B5EF4-FFF2-40B4-BE49-F238E27FC236}">
                <a16:creationId xmlns:a16="http://schemas.microsoft.com/office/drawing/2014/main" id="{B11F3BD4-4AF2-8F41-BF89-93917DFA711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327978" y="5054600"/>
            <a:ext cx="812800" cy="812800"/>
          </a:xfrm>
          <a:prstGeom prst="rect">
            <a:avLst/>
          </a:prstGeom>
        </p:spPr>
      </p:pic>
    </p:spTree>
    <p:extLst>
      <p:ext uri="{BB962C8B-B14F-4D97-AF65-F5344CB8AC3E}">
        <p14:creationId xmlns:p14="http://schemas.microsoft.com/office/powerpoint/2010/main" val="3045996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691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B4E8D-D53D-6D47-A31F-1E24377DF25D}"/>
              </a:ext>
            </a:extLst>
          </p:cNvPr>
          <p:cNvSpPr>
            <a:spLocks noGrp="1"/>
          </p:cNvSpPr>
          <p:nvPr>
            <p:ph type="title"/>
          </p:nvPr>
        </p:nvSpPr>
        <p:spPr/>
        <p:txBody>
          <a:bodyPr/>
          <a:lstStyle/>
          <a:p>
            <a:r>
              <a:rPr lang="en-US" dirty="0"/>
              <a:t>Struggles </a:t>
            </a:r>
          </a:p>
        </p:txBody>
      </p:sp>
      <p:sp>
        <p:nvSpPr>
          <p:cNvPr id="3" name="Content Placeholder 2">
            <a:extLst>
              <a:ext uri="{FF2B5EF4-FFF2-40B4-BE49-F238E27FC236}">
                <a16:creationId xmlns:a16="http://schemas.microsoft.com/office/drawing/2014/main" id="{FD31FD2E-80C5-2D4B-BF5E-1CC99E174DBB}"/>
              </a:ext>
            </a:extLst>
          </p:cNvPr>
          <p:cNvSpPr>
            <a:spLocks noGrp="1"/>
          </p:cNvSpPr>
          <p:nvPr>
            <p:ph idx="1"/>
          </p:nvPr>
        </p:nvSpPr>
        <p:spPr/>
        <p:txBody>
          <a:bodyPr/>
          <a:lstStyle/>
          <a:p>
            <a:r>
              <a:rPr lang="en-US" dirty="0"/>
              <a:t>Heavy drinking problem while in college. </a:t>
            </a:r>
          </a:p>
          <a:p>
            <a:r>
              <a:rPr lang="en-US" dirty="0"/>
              <a:t>Allegations of Sexual Harassment surfaced in 2018</a:t>
            </a:r>
          </a:p>
        </p:txBody>
      </p:sp>
      <p:pic>
        <p:nvPicPr>
          <p:cNvPr id="4" name="4. Struggles.m4a" descr="4. Struggles.m4a">
            <a:hlinkClick r:id="" action="ppaction://media"/>
            <a:extLst>
              <a:ext uri="{FF2B5EF4-FFF2-40B4-BE49-F238E27FC236}">
                <a16:creationId xmlns:a16="http://schemas.microsoft.com/office/drawing/2014/main" id="{4789B96C-0051-0B45-8C6C-5E7FD42A476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810476" y="5054600"/>
            <a:ext cx="812800" cy="812800"/>
          </a:xfrm>
          <a:prstGeom prst="rect">
            <a:avLst/>
          </a:prstGeom>
        </p:spPr>
      </p:pic>
      <p:pic>
        <p:nvPicPr>
          <p:cNvPr id="5" name="4b. Struggles pt 2.m4a" descr="4b. Struggles pt 2.m4a">
            <a:hlinkClick r:id="" action="ppaction://media"/>
            <a:extLst>
              <a:ext uri="{FF2B5EF4-FFF2-40B4-BE49-F238E27FC236}">
                <a16:creationId xmlns:a16="http://schemas.microsoft.com/office/drawing/2014/main" id="{2D9C9969-DDBC-2046-AE2B-63C92E518677}"/>
              </a:ext>
            </a:extLst>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8791146" y="5054600"/>
            <a:ext cx="812800" cy="812800"/>
          </a:xfrm>
          <a:prstGeom prst="rect">
            <a:avLst/>
          </a:prstGeom>
        </p:spPr>
      </p:pic>
    </p:spTree>
    <p:extLst>
      <p:ext uri="{BB962C8B-B14F-4D97-AF65-F5344CB8AC3E}">
        <p14:creationId xmlns:p14="http://schemas.microsoft.com/office/powerpoint/2010/main" val="3453052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8267"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666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4"/>
                </p:tgtEl>
              </p:cMediaNode>
            </p:audio>
            <p:audio>
              <p:cMediaNode vol="80000">
                <p:cTn id="12"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CEFB0-AFED-F242-BA3D-5A379312A8DC}"/>
              </a:ext>
            </a:extLst>
          </p:cNvPr>
          <p:cNvSpPr>
            <a:spLocks noGrp="1"/>
          </p:cNvSpPr>
          <p:nvPr>
            <p:ph type="title"/>
          </p:nvPr>
        </p:nvSpPr>
        <p:spPr/>
        <p:txBody>
          <a:bodyPr/>
          <a:lstStyle/>
          <a:p>
            <a:r>
              <a:rPr lang="en-US" dirty="0"/>
              <a:t>Accolades </a:t>
            </a:r>
          </a:p>
        </p:txBody>
      </p:sp>
      <p:sp>
        <p:nvSpPr>
          <p:cNvPr id="3" name="Content Placeholder 2">
            <a:extLst>
              <a:ext uri="{FF2B5EF4-FFF2-40B4-BE49-F238E27FC236}">
                <a16:creationId xmlns:a16="http://schemas.microsoft.com/office/drawing/2014/main" id="{93BEC8CF-A995-504C-8EE9-C660A8988ED7}"/>
              </a:ext>
            </a:extLst>
          </p:cNvPr>
          <p:cNvSpPr>
            <a:spLocks noGrp="1"/>
          </p:cNvSpPr>
          <p:nvPr>
            <p:ph idx="1"/>
          </p:nvPr>
        </p:nvSpPr>
        <p:spPr/>
        <p:txBody>
          <a:bodyPr/>
          <a:lstStyle/>
          <a:p>
            <a:r>
              <a:rPr lang="en-US" dirty="0"/>
              <a:t>Named to </a:t>
            </a:r>
            <a:r>
              <a:rPr lang="en-US" dirty="0" err="1"/>
              <a:t>Granta’s</a:t>
            </a:r>
            <a:r>
              <a:rPr lang="en-US" dirty="0"/>
              <a:t> Best of Young American Novelists list in 1996</a:t>
            </a:r>
          </a:p>
          <a:p>
            <a:r>
              <a:rPr lang="en-US" dirty="0"/>
              <a:t>2009 Mason Award</a:t>
            </a:r>
          </a:p>
          <a:p>
            <a:r>
              <a:rPr lang="en-US" dirty="0"/>
              <a:t>2008 Stranger Genius Award</a:t>
            </a:r>
          </a:p>
          <a:p>
            <a:r>
              <a:rPr lang="en-US" dirty="0"/>
              <a:t>The Pushcart Prize</a:t>
            </a:r>
          </a:p>
          <a:p>
            <a:r>
              <a:rPr lang="en-US" dirty="0"/>
              <a:t>PEN/Malamud Award</a:t>
            </a:r>
          </a:p>
          <a:p>
            <a:endParaRPr lang="en-US" dirty="0"/>
          </a:p>
        </p:txBody>
      </p:sp>
      <p:pic>
        <p:nvPicPr>
          <p:cNvPr id="4" name="5. Accolades.m4a" descr="5. Accolades.m4a">
            <a:hlinkClick r:id="" action="ppaction://media"/>
            <a:extLst>
              <a:ext uri="{FF2B5EF4-FFF2-40B4-BE49-F238E27FC236}">
                <a16:creationId xmlns:a16="http://schemas.microsoft.com/office/drawing/2014/main" id="{92555967-8528-DD43-BEDD-051A632A1F3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65800" y="5461000"/>
            <a:ext cx="812800" cy="812800"/>
          </a:xfrm>
          <a:prstGeom prst="rect">
            <a:avLst/>
          </a:prstGeom>
        </p:spPr>
      </p:pic>
    </p:spTree>
    <p:extLst>
      <p:ext uri="{BB962C8B-B14F-4D97-AF65-F5344CB8AC3E}">
        <p14:creationId xmlns:p14="http://schemas.microsoft.com/office/powerpoint/2010/main" val="4065174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945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D8849-067C-A542-8B90-154F8B5C74BE}"/>
              </a:ext>
            </a:extLst>
          </p:cNvPr>
          <p:cNvSpPr>
            <a:spLocks noGrp="1"/>
          </p:cNvSpPr>
          <p:nvPr>
            <p:ph type="title"/>
          </p:nvPr>
        </p:nvSpPr>
        <p:spPr/>
        <p:txBody>
          <a:bodyPr/>
          <a:lstStyle/>
          <a:p>
            <a:r>
              <a:rPr lang="en-US" dirty="0"/>
              <a:t>“What You Pawn I Will Redeem” </a:t>
            </a:r>
          </a:p>
        </p:txBody>
      </p:sp>
      <p:sp>
        <p:nvSpPr>
          <p:cNvPr id="3" name="Content Placeholder 2">
            <a:extLst>
              <a:ext uri="{FF2B5EF4-FFF2-40B4-BE49-F238E27FC236}">
                <a16:creationId xmlns:a16="http://schemas.microsoft.com/office/drawing/2014/main" id="{6B11E064-B88F-FB46-AC97-5CCE5CE37720}"/>
              </a:ext>
            </a:extLst>
          </p:cNvPr>
          <p:cNvSpPr>
            <a:spLocks noGrp="1"/>
          </p:cNvSpPr>
          <p:nvPr>
            <p:ph idx="1"/>
          </p:nvPr>
        </p:nvSpPr>
        <p:spPr/>
        <p:txBody>
          <a:bodyPr/>
          <a:lstStyle/>
          <a:p>
            <a:r>
              <a:rPr lang="en-US" dirty="0"/>
              <a:t>Published 2003</a:t>
            </a:r>
          </a:p>
          <a:p>
            <a:r>
              <a:rPr lang="en-US" dirty="0"/>
              <a:t>Many life experiences from the main character stem from Alexie’s personal experiences. </a:t>
            </a:r>
          </a:p>
        </p:txBody>
      </p:sp>
      <p:pic>
        <p:nvPicPr>
          <p:cNvPr id="4" name="6. What you pawn i will redeem.m4a" descr="6. What you pawn i will redeem.m4a">
            <a:hlinkClick r:id="" action="ppaction://media"/>
            <a:extLst>
              <a:ext uri="{FF2B5EF4-FFF2-40B4-BE49-F238E27FC236}">
                <a16:creationId xmlns:a16="http://schemas.microsoft.com/office/drawing/2014/main" id="{894A98F3-0220-234C-BD00-A602003F6B9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760152" y="3974070"/>
            <a:ext cx="812800" cy="812800"/>
          </a:xfrm>
          <a:prstGeom prst="rect">
            <a:avLst/>
          </a:prstGeom>
        </p:spPr>
      </p:pic>
    </p:spTree>
    <p:extLst>
      <p:ext uri="{BB962C8B-B14F-4D97-AF65-F5344CB8AC3E}">
        <p14:creationId xmlns:p14="http://schemas.microsoft.com/office/powerpoint/2010/main" val="1609350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043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672F7-2241-2442-90C9-518C2DB022D9}"/>
              </a:ext>
            </a:extLst>
          </p:cNvPr>
          <p:cNvSpPr>
            <a:spLocks noGrp="1"/>
          </p:cNvSpPr>
          <p:nvPr>
            <p:ph type="title"/>
          </p:nvPr>
        </p:nvSpPr>
        <p:spPr/>
        <p:txBody>
          <a:bodyPr/>
          <a:lstStyle/>
          <a:p>
            <a:r>
              <a:rPr lang="en-US" dirty="0"/>
              <a:t>Analytical Question</a:t>
            </a:r>
          </a:p>
        </p:txBody>
      </p:sp>
      <p:sp>
        <p:nvSpPr>
          <p:cNvPr id="3" name="Content Placeholder 2">
            <a:extLst>
              <a:ext uri="{FF2B5EF4-FFF2-40B4-BE49-F238E27FC236}">
                <a16:creationId xmlns:a16="http://schemas.microsoft.com/office/drawing/2014/main" id="{36DD268C-EFA1-154B-BA2C-C1570563AEC9}"/>
              </a:ext>
            </a:extLst>
          </p:cNvPr>
          <p:cNvSpPr>
            <a:spLocks noGrp="1"/>
          </p:cNvSpPr>
          <p:nvPr>
            <p:ph idx="1"/>
          </p:nvPr>
        </p:nvSpPr>
        <p:spPr/>
        <p:txBody>
          <a:bodyPr/>
          <a:lstStyle/>
          <a:p>
            <a:r>
              <a:rPr lang="en-US" dirty="0"/>
              <a:t>Sherman Alexie is a nationally acclaimed author, along with screenwriter and filmmaker. In his story “What you Pawn I Will Redeem,” he writes about a homeless Indian who tries desperately to buy a “powwow-dance regalia” that was previously owned by his grandmother. It seems to be a trend that Alexie incorporates his past experiences into his work, and while it makes for a good story, some aspects tend to seem very real. What are some ways that Alexie weaves his own personal experiences into this story? Would the story be as good as it is without those experiences present? </a:t>
            </a:r>
          </a:p>
        </p:txBody>
      </p:sp>
    </p:spTree>
    <p:extLst>
      <p:ext uri="{BB962C8B-B14F-4D97-AF65-F5344CB8AC3E}">
        <p14:creationId xmlns:p14="http://schemas.microsoft.com/office/powerpoint/2010/main" val="27612096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1C67A-5B54-3645-85A8-7CD9BDF71505}"/>
              </a:ext>
            </a:extLst>
          </p:cNvPr>
          <p:cNvSpPr>
            <a:spLocks noGrp="1"/>
          </p:cNvSpPr>
          <p:nvPr>
            <p:ph type="title"/>
          </p:nvPr>
        </p:nvSpPr>
        <p:spPr/>
        <p:txBody>
          <a:bodyPr/>
          <a:lstStyle/>
          <a:p>
            <a:r>
              <a:rPr lang="en-US" dirty="0"/>
              <a:t>Sources</a:t>
            </a:r>
          </a:p>
        </p:txBody>
      </p:sp>
      <p:sp>
        <p:nvSpPr>
          <p:cNvPr id="3" name="Content Placeholder 2">
            <a:extLst>
              <a:ext uri="{FF2B5EF4-FFF2-40B4-BE49-F238E27FC236}">
                <a16:creationId xmlns:a16="http://schemas.microsoft.com/office/drawing/2014/main" id="{C7DEE8BC-1D53-204E-B9F7-789B64BFD507}"/>
              </a:ext>
            </a:extLst>
          </p:cNvPr>
          <p:cNvSpPr>
            <a:spLocks noGrp="1"/>
          </p:cNvSpPr>
          <p:nvPr>
            <p:ph idx="1"/>
          </p:nvPr>
        </p:nvSpPr>
        <p:spPr>
          <a:xfrm>
            <a:off x="1371600" y="2298451"/>
            <a:ext cx="9601200" cy="3581400"/>
          </a:xfrm>
        </p:spPr>
        <p:txBody>
          <a:bodyPr/>
          <a:lstStyle/>
          <a:p>
            <a:r>
              <a:rPr lang="en-US" dirty="0" err="1">
                <a:solidFill>
                  <a:srgbClr val="323232"/>
                </a:solidFill>
              </a:rPr>
              <a:t>Neary</a:t>
            </a:r>
            <a:r>
              <a:rPr lang="en-US" dirty="0">
                <a:solidFill>
                  <a:srgbClr val="323232"/>
                </a:solidFill>
              </a:rPr>
              <a:t>, Lynn. “'It Just Felt Very Wrong': Sherman Alexie's Accusers Go On The 	Record.” </a:t>
            </a:r>
            <a:r>
              <a:rPr lang="en-US" i="1" dirty="0">
                <a:solidFill>
                  <a:srgbClr val="323232"/>
                </a:solidFill>
              </a:rPr>
              <a:t>NPR</a:t>
            </a:r>
            <a:r>
              <a:rPr lang="en-US" i="0" dirty="0">
                <a:solidFill>
                  <a:srgbClr val="323232"/>
                </a:solidFill>
              </a:rPr>
              <a:t>, NPR, 5 Mar. 2018, </a:t>
            </a:r>
            <a:r>
              <a:rPr lang="en-US" i="0" dirty="0" err="1">
                <a:solidFill>
                  <a:srgbClr val="323232"/>
                </a:solidFill>
                <a:hlinkClick r:id="rId4"/>
              </a:rPr>
              <a:t>www.npr.org</a:t>
            </a:r>
            <a:r>
              <a:rPr lang="en-US" i="0" dirty="0">
                <a:solidFill>
                  <a:srgbClr val="323232"/>
                </a:solidFill>
                <a:hlinkClick r:id="rId4"/>
              </a:rPr>
              <a:t>/2018/03/05/589909379/it-</a:t>
            </a:r>
            <a:r>
              <a:rPr lang="en-US" i="0" dirty="0">
                <a:solidFill>
                  <a:srgbClr val="323232"/>
                </a:solidFill>
              </a:rPr>
              <a:t>	just-felt-very-wrong-sherman-alexies-accusers-go-on-the-record</a:t>
            </a:r>
            <a:r>
              <a:rPr lang="en-US" sz="1800" i="0" dirty="0">
                <a:solidFill>
                  <a:srgbClr val="323232"/>
                </a:solidFill>
                <a:latin typeface="TimesNewRomanPSMT"/>
              </a:rPr>
              <a:t>.</a:t>
            </a:r>
          </a:p>
          <a:p>
            <a:r>
              <a:rPr lang="en-US" dirty="0">
                <a:solidFill>
                  <a:srgbClr val="323232"/>
                </a:solidFill>
              </a:rPr>
              <a:t>“Sherman Alexie.” </a:t>
            </a:r>
            <a:r>
              <a:rPr lang="en-US" i="1" dirty="0">
                <a:solidFill>
                  <a:srgbClr val="323232"/>
                </a:solidFill>
              </a:rPr>
              <a:t>Poetry Foundation</a:t>
            </a:r>
            <a:r>
              <a:rPr lang="en-US" i="0" dirty="0">
                <a:solidFill>
                  <a:srgbClr val="323232"/>
                </a:solidFill>
              </a:rPr>
              <a:t>, Poetry Foundation, 2010, 	</a:t>
            </a:r>
            <a:r>
              <a:rPr lang="en-US" i="0" dirty="0" err="1">
                <a:solidFill>
                  <a:srgbClr val="323232"/>
                </a:solidFill>
              </a:rPr>
              <a:t>www.poetryfoundation.org</a:t>
            </a:r>
            <a:r>
              <a:rPr lang="en-US" i="0" dirty="0">
                <a:solidFill>
                  <a:srgbClr val="323232"/>
                </a:solidFill>
              </a:rPr>
              <a:t>/poets/sherman-alexie.</a:t>
            </a:r>
            <a:endParaRPr lang="en-US" dirty="0">
              <a:solidFill>
                <a:srgbClr val="1F1F1F"/>
              </a:solidFill>
            </a:endParaRPr>
          </a:p>
          <a:p>
            <a:r>
              <a:rPr lang="en-US" dirty="0">
                <a:solidFill>
                  <a:srgbClr val="1F1F1F"/>
                </a:solidFill>
              </a:rPr>
              <a:t>"What You Pawn I Will Redeem - Extended Summary" eNotes Publishing Ed. eNotes 	Editorial. eNotes.com, Inc. eNotes.com 31 Mar, 2020 	http://</a:t>
            </a:r>
            <a:r>
              <a:rPr lang="en-US" dirty="0" err="1">
                <a:solidFill>
                  <a:srgbClr val="1F1F1F"/>
                </a:solidFill>
              </a:rPr>
              <a:t>www.enotes.com</a:t>
            </a:r>
            <a:r>
              <a:rPr lang="en-US" dirty="0">
                <a:solidFill>
                  <a:srgbClr val="1F1F1F"/>
                </a:solidFill>
              </a:rPr>
              <a:t>/topics/what-you-pawn-i-will-redeem#summary-	summary</a:t>
            </a:r>
            <a:endParaRPr lang="en-US" dirty="0"/>
          </a:p>
        </p:txBody>
      </p:sp>
      <p:pic>
        <p:nvPicPr>
          <p:cNvPr id="4" name="7. Sources.m4a" descr="7. Sources.m4a">
            <a:hlinkClick r:id="" action="ppaction://media"/>
            <a:extLst>
              <a:ext uri="{FF2B5EF4-FFF2-40B4-BE49-F238E27FC236}">
                <a16:creationId xmlns:a16="http://schemas.microsoft.com/office/drawing/2014/main" id="{442F2731-0F25-0C4E-87FC-EB3814FEED5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657968" y="5473451"/>
            <a:ext cx="812800" cy="812800"/>
          </a:xfrm>
          <a:prstGeom prst="rect">
            <a:avLst/>
          </a:prstGeom>
        </p:spPr>
      </p:pic>
    </p:spTree>
    <p:extLst>
      <p:ext uri="{BB962C8B-B14F-4D97-AF65-F5344CB8AC3E}">
        <p14:creationId xmlns:p14="http://schemas.microsoft.com/office/powerpoint/2010/main" val="3927993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14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docProps/app.xml><?xml version="1.0" encoding="utf-8"?>
<Properties xmlns="http://schemas.openxmlformats.org/officeDocument/2006/extended-properties" xmlns:vt="http://schemas.openxmlformats.org/officeDocument/2006/docPropsVTypes">
  <TotalTime>1</TotalTime>
  <Words>349</Words>
  <Application>Microsoft Macintosh PowerPoint</Application>
  <PresentationFormat>Widescreen</PresentationFormat>
  <Paragraphs>29</Paragraphs>
  <Slides>8</Slides>
  <Notes>0</Notes>
  <HiddenSlides>0</HiddenSlides>
  <MMClips>8</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Franklin Gothic Book</vt:lpstr>
      <vt:lpstr>TimesNewRomanPSMT</vt:lpstr>
      <vt:lpstr>Crop</vt:lpstr>
      <vt:lpstr>Sherman Alexie</vt:lpstr>
      <vt:lpstr>Overview </vt:lpstr>
      <vt:lpstr>Early Life </vt:lpstr>
      <vt:lpstr>Struggles </vt:lpstr>
      <vt:lpstr>Accolades </vt:lpstr>
      <vt:lpstr>“What You Pawn I Will Redeem” </vt:lpstr>
      <vt:lpstr>Analytical Question</vt:lpstr>
      <vt:lpstr>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Sherman Alexie</dc:title>
  <dc:creator>Adams, Drew A CDT 2023</dc:creator>
  <cp:lastModifiedBy>Gabriel Adams</cp:lastModifiedBy>
  <cp:revision>4</cp:revision>
  <dcterms:created xsi:type="dcterms:W3CDTF">2020-03-31T02:49:42Z</dcterms:created>
  <dcterms:modified xsi:type="dcterms:W3CDTF">2020-03-31T22:43:10Z</dcterms:modified>
</cp:coreProperties>
</file>