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4"/>
  </p:sldMasterIdLst>
  <p:sldIdLst>
    <p:sldId id="256" r:id="rId5"/>
    <p:sldId id="262" r:id="rId6"/>
    <p:sldId id="258" r:id="rId7"/>
    <p:sldId id="259" r:id="rId8"/>
    <p:sldId id="264" r:id="rId9"/>
    <p:sldId id="261" r:id="rId10"/>
    <p:sldId id="260" r:id="rId11"/>
    <p:sldId id="263" r:id="rId12"/>
    <p:sldId id="25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81AD7B-BA40-4FF3-8DF1-10F9550C2ACD}" v="81" dt="2020-04-05T17:21:07.2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uttkammer, Gregg D CDT 2023" userId="f09e9d8b-2061-48b9-a726-d7982cdca738" providerId="ADAL" clId="{2381AD7B-BA40-4FF3-8DF1-10F9550C2ACD}"/>
    <pc:docChg chg="undo custSel mod addSld modSld sldOrd">
      <pc:chgData name="Puttkammer, Gregg D CDT 2023" userId="f09e9d8b-2061-48b9-a726-d7982cdca738" providerId="ADAL" clId="{2381AD7B-BA40-4FF3-8DF1-10F9550C2ACD}" dt="2020-04-05T17:21:07.428" v="1533" actId="27636"/>
      <pc:docMkLst>
        <pc:docMk/>
      </pc:docMkLst>
      <pc:sldChg chg="addSp delSp modSp mod setBg delAnim setClrOvrMap delDesignElem">
        <pc:chgData name="Puttkammer, Gregg D CDT 2023" userId="f09e9d8b-2061-48b9-a726-d7982cdca738" providerId="ADAL" clId="{2381AD7B-BA40-4FF3-8DF1-10F9550C2ACD}" dt="2020-04-05T17:20:56.677" v="1527"/>
        <pc:sldMkLst>
          <pc:docMk/>
          <pc:sldMk cId="362581817" sldId="256"/>
        </pc:sldMkLst>
        <pc:spChg chg="mod">
          <ac:chgData name="Puttkammer, Gregg D CDT 2023" userId="f09e9d8b-2061-48b9-a726-d7982cdca738" providerId="ADAL" clId="{2381AD7B-BA40-4FF3-8DF1-10F9550C2ACD}" dt="2020-04-04T00:02:03.866" v="1464" actId="26606"/>
          <ac:spMkLst>
            <pc:docMk/>
            <pc:sldMk cId="362581817" sldId="256"/>
            <ac:spMk id="2" creationId="{C368558C-6FEA-4B1C-BDF3-480D11362B2F}"/>
          </ac:spMkLst>
        </pc:spChg>
        <pc:spChg chg="mod">
          <ac:chgData name="Puttkammer, Gregg D CDT 2023" userId="f09e9d8b-2061-48b9-a726-d7982cdca738" providerId="ADAL" clId="{2381AD7B-BA40-4FF3-8DF1-10F9550C2ACD}" dt="2020-04-04T00:02:03.866" v="1464" actId="26606"/>
          <ac:spMkLst>
            <pc:docMk/>
            <pc:sldMk cId="362581817" sldId="256"/>
            <ac:spMk id="3" creationId="{53F124D7-5D6A-4D08-9877-79E51FFBC49F}"/>
          </ac:spMkLst>
        </pc:spChg>
        <pc:spChg chg="add del">
          <ac:chgData name="Puttkammer, Gregg D CDT 2023" userId="f09e9d8b-2061-48b9-a726-d7982cdca738" providerId="ADAL" clId="{2381AD7B-BA40-4FF3-8DF1-10F9550C2ACD}" dt="2020-04-03T23:32:23.629" v="181"/>
          <ac:spMkLst>
            <pc:docMk/>
            <pc:sldMk cId="362581817" sldId="256"/>
            <ac:spMk id="5" creationId="{1C69834E-5EEE-4D61-833E-04928896454C}"/>
          </ac:spMkLst>
        </pc:spChg>
        <pc:spChg chg="add del">
          <ac:chgData name="Puttkammer, Gregg D CDT 2023" userId="f09e9d8b-2061-48b9-a726-d7982cdca738" providerId="ADAL" clId="{2381AD7B-BA40-4FF3-8DF1-10F9550C2ACD}" dt="2020-04-03T23:32:23.629" v="181"/>
          <ac:spMkLst>
            <pc:docMk/>
            <pc:sldMk cId="362581817" sldId="256"/>
            <ac:spMk id="6" creationId="{58E5D9BA-46E7-4BFA-9C74-75495BF6F54D}"/>
          </ac:spMkLst>
        </pc:spChg>
        <pc:spChg chg="add del">
          <ac:chgData name="Puttkammer, Gregg D CDT 2023" userId="f09e9d8b-2061-48b9-a726-d7982cdca738" providerId="ADAL" clId="{2381AD7B-BA40-4FF3-8DF1-10F9550C2ACD}" dt="2020-04-03T23:32:23.629" v="181"/>
          <ac:spMkLst>
            <pc:docMk/>
            <pc:sldMk cId="362581817" sldId="256"/>
            <ac:spMk id="7" creationId="{5B033D76-5800-44B6-AFE9-EE2106935115}"/>
          </ac:spMkLst>
        </pc:spChg>
        <pc:spChg chg="add del">
          <ac:chgData name="Puttkammer, Gregg D CDT 2023" userId="f09e9d8b-2061-48b9-a726-d7982cdca738" providerId="ADAL" clId="{2381AD7B-BA40-4FF3-8DF1-10F9550C2ACD}" dt="2020-04-03T23:27:29.542" v="65" actId="26606"/>
          <ac:spMkLst>
            <pc:docMk/>
            <pc:sldMk cId="362581817" sldId="256"/>
            <ac:spMk id="8" creationId="{B5F9E98A-4FF4-43D6-9C48-6DF0E7F2D272}"/>
          </ac:spMkLst>
        </pc:spChg>
        <pc:spChg chg="add del">
          <ac:chgData name="Puttkammer, Gregg D CDT 2023" userId="f09e9d8b-2061-48b9-a726-d7982cdca738" providerId="ADAL" clId="{2381AD7B-BA40-4FF3-8DF1-10F9550C2ACD}" dt="2020-04-03T23:32:23.629" v="181"/>
          <ac:spMkLst>
            <pc:docMk/>
            <pc:sldMk cId="362581817" sldId="256"/>
            <ac:spMk id="9" creationId="{522D6F85-FFBA-4F81-AEE5-AAA17CB7AA98}"/>
          </ac:spMkLst>
        </pc:spChg>
        <pc:spChg chg="add del">
          <ac:chgData name="Puttkammer, Gregg D CDT 2023" userId="f09e9d8b-2061-48b9-a726-d7982cdca738" providerId="ADAL" clId="{2381AD7B-BA40-4FF3-8DF1-10F9550C2ACD}" dt="2020-04-03T23:27:29.542" v="65" actId="26606"/>
          <ac:spMkLst>
            <pc:docMk/>
            <pc:sldMk cId="362581817" sldId="256"/>
            <ac:spMk id="10" creationId="{D207A636-DC99-4588-80C4-9E069B97C3FD}"/>
          </ac:spMkLst>
        </pc:spChg>
        <pc:spChg chg="add del">
          <ac:chgData name="Puttkammer, Gregg D CDT 2023" userId="f09e9d8b-2061-48b9-a726-d7982cdca738" providerId="ADAL" clId="{2381AD7B-BA40-4FF3-8DF1-10F9550C2ACD}" dt="2020-04-03T23:32:23.629" v="181"/>
          <ac:spMkLst>
            <pc:docMk/>
            <pc:sldMk cId="362581817" sldId="256"/>
            <ac:spMk id="11" creationId="{13B31514-E6DF-4357-9EEA-EFB7983080DA}"/>
          </ac:spMkLst>
        </pc:spChg>
        <pc:spChg chg="add del">
          <ac:chgData name="Puttkammer, Gregg D CDT 2023" userId="f09e9d8b-2061-48b9-a726-d7982cdca738" providerId="ADAL" clId="{2381AD7B-BA40-4FF3-8DF1-10F9550C2ACD}" dt="2020-04-03T23:32:29.636" v="183" actId="26606"/>
          <ac:spMkLst>
            <pc:docMk/>
            <pc:sldMk cId="362581817" sldId="256"/>
            <ac:spMk id="17" creationId="{B5F9E98A-4FF4-43D6-9C48-6DF0E7F2D272}"/>
          </ac:spMkLst>
        </pc:spChg>
        <pc:spChg chg="add del">
          <ac:chgData name="Puttkammer, Gregg D CDT 2023" userId="f09e9d8b-2061-48b9-a726-d7982cdca738" providerId="ADAL" clId="{2381AD7B-BA40-4FF3-8DF1-10F9550C2ACD}" dt="2020-04-03T23:27:44.705" v="71" actId="26606"/>
          <ac:spMkLst>
            <pc:docMk/>
            <pc:sldMk cId="362581817" sldId="256"/>
            <ac:spMk id="19" creationId="{1C69834E-5EEE-4D61-833E-04928896454C}"/>
          </ac:spMkLst>
        </pc:spChg>
        <pc:spChg chg="add del">
          <ac:chgData name="Puttkammer, Gregg D CDT 2023" userId="f09e9d8b-2061-48b9-a726-d7982cdca738" providerId="ADAL" clId="{2381AD7B-BA40-4FF3-8DF1-10F9550C2ACD}" dt="2020-04-03T23:27:44.705" v="71" actId="26606"/>
          <ac:spMkLst>
            <pc:docMk/>
            <pc:sldMk cId="362581817" sldId="256"/>
            <ac:spMk id="21" creationId="{58E5D9BA-46E7-4BFA-9C74-75495BF6F54D}"/>
          </ac:spMkLst>
        </pc:spChg>
        <pc:spChg chg="add del">
          <ac:chgData name="Puttkammer, Gregg D CDT 2023" userId="f09e9d8b-2061-48b9-a726-d7982cdca738" providerId="ADAL" clId="{2381AD7B-BA40-4FF3-8DF1-10F9550C2ACD}" dt="2020-04-03T23:27:44.705" v="71" actId="26606"/>
          <ac:spMkLst>
            <pc:docMk/>
            <pc:sldMk cId="362581817" sldId="256"/>
            <ac:spMk id="22" creationId="{5B033D76-5800-44B6-AFE9-EE2106935115}"/>
          </ac:spMkLst>
        </pc:spChg>
        <pc:spChg chg="add del">
          <ac:chgData name="Puttkammer, Gregg D CDT 2023" userId="f09e9d8b-2061-48b9-a726-d7982cdca738" providerId="ADAL" clId="{2381AD7B-BA40-4FF3-8DF1-10F9550C2ACD}" dt="2020-04-03T23:27:44.705" v="71" actId="26606"/>
          <ac:spMkLst>
            <pc:docMk/>
            <pc:sldMk cId="362581817" sldId="256"/>
            <ac:spMk id="23" creationId="{522D6F85-FFBA-4F81-AEE5-AAA17CB7AA98}"/>
          </ac:spMkLst>
        </pc:spChg>
        <pc:spChg chg="add del">
          <ac:chgData name="Puttkammer, Gregg D CDT 2023" userId="f09e9d8b-2061-48b9-a726-d7982cdca738" providerId="ADAL" clId="{2381AD7B-BA40-4FF3-8DF1-10F9550C2ACD}" dt="2020-04-03T23:27:44.705" v="71" actId="26606"/>
          <ac:spMkLst>
            <pc:docMk/>
            <pc:sldMk cId="362581817" sldId="256"/>
            <ac:spMk id="24" creationId="{13B31514-E6DF-4357-9EEA-EFB7983080DA}"/>
          </ac:spMkLst>
        </pc:spChg>
        <pc:spChg chg="add del">
          <ac:chgData name="Puttkammer, Gregg D CDT 2023" userId="f09e9d8b-2061-48b9-a726-d7982cdca738" providerId="ADAL" clId="{2381AD7B-BA40-4FF3-8DF1-10F9550C2ACD}" dt="2020-04-03T23:32:29.636" v="183" actId="26606"/>
          <ac:spMkLst>
            <pc:docMk/>
            <pc:sldMk cId="362581817" sldId="256"/>
            <ac:spMk id="25" creationId="{D207A636-DC99-4588-80C4-9E069B97C3FD}"/>
          </ac:spMkLst>
        </pc:spChg>
        <pc:spChg chg="add del">
          <ac:chgData name="Puttkammer, Gregg D CDT 2023" userId="f09e9d8b-2061-48b9-a726-d7982cdca738" providerId="ADAL" clId="{2381AD7B-BA40-4FF3-8DF1-10F9550C2ACD}" dt="2020-04-03T23:32:40.469" v="185" actId="26606"/>
          <ac:spMkLst>
            <pc:docMk/>
            <pc:sldMk cId="362581817" sldId="256"/>
            <ac:spMk id="30" creationId="{F8454B2E-D2DB-42C2-A224-BCEC47B86468}"/>
          </ac:spMkLst>
        </pc:spChg>
        <pc:spChg chg="add del">
          <ac:chgData name="Puttkammer, Gregg D CDT 2023" userId="f09e9d8b-2061-48b9-a726-d7982cdca738" providerId="ADAL" clId="{2381AD7B-BA40-4FF3-8DF1-10F9550C2ACD}" dt="2020-04-03T23:32:40.469" v="185" actId="26606"/>
          <ac:spMkLst>
            <pc:docMk/>
            <pc:sldMk cId="362581817" sldId="256"/>
            <ac:spMk id="31" creationId="{08B61146-1CF0-40E1-B66E-C22BD9207E37}"/>
          </ac:spMkLst>
        </pc:spChg>
        <pc:spChg chg="add del">
          <ac:chgData name="Puttkammer, Gregg D CDT 2023" userId="f09e9d8b-2061-48b9-a726-d7982cdca738" providerId="ADAL" clId="{2381AD7B-BA40-4FF3-8DF1-10F9550C2ACD}" dt="2020-04-04T00:02:03.866" v="1464" actId="26606"/>
          <ac:spMkLst>
            <pc:docMk/>
            <pc:sldMk cId="362581817" sldId="256"/>
            <ac:spMk id="35" creationId="{1C69834E-5EEE-4D61-833E-04928896454C}"/>
          </ac:spMkLst>
        </pc:spChg>
        <pc:spChg chg="add del">
          <ac:chgData name="Puttkammer, Gregg D CDT 2023" userId="f09e9d8b-2061-48b9-a726-d7982cdca738" providerId="ADAL" clId="{2381AD7B-BA40-4FF3-8DF1-10F9550C2ACD}" dt="2020-04-04T00:02:03.866" v="1464" actId="26606"/>
          <ac:spMkLst>
            <pc:docMk/>
            <pc:sldMk cId="362581817" sldId="256"/>
            <ac:spMk id="36" creationId="{58E5D9BA-46E7-4BFA-9C74-75495BF6F54D}"/>
          </ac:spMkLst>
        </pc:spChg>
        <pc:spChg chg="add del">
          <ac:chgData name="Puttkammer, Gregg D CDT 2023" userId="f09e9d8b-2061-48b9-a726-d7982cdca738" providerId="ADAL" clId="{2381AD7B-BA40-4FF3-8DF1-10F9550C2ACD}" dt="2020-04-04T00:02:03.866" v="1464" actId="26606"/>
          <ac:spMkLst>
            <pc:docMk/>
            <pc:sldMk cId="362581817" sldId="256"/>
            <ac:spMk id="37" creationId="{5B033D76-5800-44B6-AFE9-EE2106935115}"/>
          </ac:spMkLst>
        </pc:spChg>
        <pc:spChg chg="add del">
          <ac:chgData name="Puttkammer, Gregg D CDT 2023" userId="f09e9d8b-2061-48b9-a726-d7982cdca738" providerId="ADAL" clId="{2381AD7B-BA40-4FF3-8DF1-10F9550C2ACD}" dt="2020-04-04T00:02:03.866" v="1464" actId="26606"/>
          <ac:spMkLst>
            <pc:docMk/>
            <pc:sldMk cId="362581817" sldId="256"/>
            <ac:spMk id="38" creationId="{522D6F85-FFBA-4F81-AEE5-AAA17CB7AA98}"/>
          </ac:spMkLst>
        </pc:spChg>
        <pc:spChg chg="add del">
          <ac:chgData name="Puttkammer, Gregg D CDT 2023" userId="f09e9d8b-2061-48b9-a726-d7982cdca738" providerId="ADAL" clId="{2381AD7B-BA40-4FF3-8DF1-10F9550C2ACD}" dt="2020-04-04T00:02:03.866" v="1464" actId="26606"/>
          <ac:spMkLst>
            <pc:docMk/>
            <pc:sldMk cId="362581817" sldId="256"/>
            <ac:spMk id="39" creationId="{13B31514-E6DF-4357-9EEA-EFB7983080DA}"/>
          </ac:spMkLst>
        </pc:spChg>
        <pc:spChg chg="add del">
          <ac:chgData name="Puttkammer, Gregg D CDT 2023" userId="f09e9d8b-2061-48b9-a726-d7982cdca738" providerId="ADAL" clId="{2381AD7B-BA40-4FF3-8DF1-10F9550C2ACD}" dt="2020-04-04T00:02:03.850" v="1463" actId="26606"/>
          <ac:spMkLst>
            <pc:docMk/>
            <pc:sldMk cId="362581817" sldId="256"/>
            <ac:spMk id="46" creationId="{65513E21-21B0-48DB-8CF1-35E43B33A477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362581817" sldId="256"/>
            <ac:spMk id="51" creationId="{EC17D08F-2133-44A9-B28C-CB29928FA8D9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362581817" sldId="256"/>
            <ac:spMk id="55" creationId="{0CC36881-E309-4C41-8B5B-203AADC15FF6}"/>
          </ac:spMkLst>
        </pc:spChg>
        <pc:grpChg chg="add del">
          <ac:chgData name="Puttkammer, Gregg D CDT 2023" userId="f09e9d8b-2061-48b9-a726-d7982cdca738" providerId="ADAL" clId="{2381AD7B-BA40-4FF3-8DF1-10F9550C2ACD}" dt="2020-04-05T17:20:56.677" v="1527"/>
          <ac:grpSpMkLst>
            <pc:docMk/>
            <pc:sldMk cId="362581817" sldId="256"/>
            <ac:grpSpMk id="52" creationId="{AED92372-F778-4E96-9E90-4E63BAF3CAD3}"/>
          </ac:grpSpMkLst>
        </pc:grpChg>
        <pc:picChg chg="mod">
          <ac:chgData name="Puttkammer, Gregg D CDT 2023" userId="f09e9d8b-2061-48b9-a726-d7982cdca738" providerId="ADAL" clId="{2381AD7B-BA40-4FF3-8DF1-10F9550C2ACD}" dt="2020-04-05T16:33:29.113" v="1492" actId="1076"/>
          <ac:picMkLst>
            <pc:docMk/>
            <pc:sldMk cId="362581817" sldId="256"/>
            <ac:picMk id="4" creationId="{CD32AD7A-2032-4771-B6A3-F98705C5DC56}"/>
          </ac:picMkLst>
        </pc:picChg>
        <pc:picChg chg="del">
          <ac:chgData name="Puttkammer, Gregg D CDT 2023" userId="f09e9d8b-2061-48b9-a726-d7982cdca738" providerId="ADAL" clId="{2381AD7B-BA40-4FF3-8DF1-10F9550C2ACD}" dt="2020-04-03T23:55:33.798" v="1101" actId="478"/>
          <ac:picMkLst>
            <pc:docMk/>
            <pc:sldMk cId="362581817" sldId="256"/>
            <ac:picMk id="4" creationId="{ECB68003-42F4-480F-B56A-707415FACBC3}"/>
          </ac:picMkLst>
        </pc:picChg>
        <pc:picChg chg="add del">
          <ac:chgData name="Puttkammer, Gregg D CDT 2023" userId="f09e9d8b-2061-48b9-a726-d7982cdca738" providerId="ADAL" clId="{2381AD7B-BA40-4FF3-8DF1-10F9550C2ACD}" dt="2020-04-03T23:32:23.629" v="181"/>
          <ac:picMkLst>
            <pc:docMk/>
            <pc:sldMk cId="362581817" sldId="256"/>
            <ac:picMk id="13" creationId="{4C401D57-600A-4C91-AC9A-14CA1ED6F7D8}"/>
          </ac:picMkLst>
        </pc:picChg>
        <pc:picChg chg="add del">
          <ac:chgData name="Puttkammer, Gregg D CDT 2023" userId="f09e9d8b-2061-48b9-a726-d7982cdca738" providerId="ADAL" clId="{2381AD7B-BA40-4FF3-8DF1-10F9550C2ACD}" dt="2020-04-03T23:27:29.542" v="65" actId="26606"/>
          <ac:picMkLst>
            <pc:docMk/>
            <pc:sldMk cId="362581817" sldId="256"/>
            <ac:picMk id="14" creationId="{D4ED6A5F-3B06-48C5-850F-8045C4DF69AE}"/>
          </ac:picMkLst>
        </pc:picChg>
        <pc:picChg chg="add del">
          <ac:chgData name="Puttkammer, Gregg D CDT 2023" userId="f09e9d8b-2061-48b9-a726-d7982cdca738" providerId="ADAL" clId="{2381AD7B-BA40-4FF3-8DF1-10F9550C2ACD}" dt="2020-04-03T23:27:44.705" v="71" actId="26606"/>
          <ac:picMkLst>
            <pc:docMk/>
            <pc:sldMk cId="362581817" sldId="256"/>
            <ac:picMk id="18" creationId="{4C401D57-600A-4C91-AC9A-14CA1ED6F7D8}"/>
          </ac:picMkLst>
        </pc:picChg>
        <pc:picChg chg="add del">
          <ac:chgData name="Puttkammer, Gregg D CDT 2023" userId="f09e9d8b-2061-48b9-a726-d7982cdca738" providerId="ADAL" clId="{2381AD7B-BA40-4FF3-8DF1-10F9550C2ACD}" dt="2020-04-03T23:32:29.636" v="183" actId="26606"/>
          <ac:picMkLst>
            <pc:docMk/>
            <pc:sldMk cId="362581817" sldId="256"/>
            <ac:picMk id="27" creationId="{D4ED6A5F-3B06-48C5-850F-8045C4DF69AE}"/>
          </ac:picMkLst>
        </pc:picChg>
        <pc:picChg chg="add mod ord">
          <ac:chgData name="Puttkammer, Gregg D CDT 2023" userId="f09e9d8b-2061-48b9-a726-d7982cdca738" providerId="ADAL" clId="{2381AD7B-BA40-4FF3-8DF1-10F9550C2ACD}" dt="2020-04-05T16:33:26.034" v="1491" actId="1076"/>
          <ac:picMkLst>
            <pc:docMk/>
            <pc:sldMk cId="362581817" sldId="256"/>
            <ac:picMk id="29" creationId="{8D6898EE-0EF7-496E-992D-5904240BCC4D}"/>
          </ac:picMkLst>
        </pc:picChg>
        <pc:picChg chg="add del">
          <ac:chgData name="Puttkammer, Gregg D CDT 2023" userId="f09e9d8b-2061-48b9-a726-d7982cdca738" providerId="ADAL" clId="{2381AD7B-BA40-4FF3-8DF1-10F9550C2ACD}" dt="2020-04-03T23:32:40.469" v="185" actId="26606"/>
          <ac:picMkLst>
            <pc:docMk/>
            <pc:sldMk cId="362581817" sldId="256"/>
            <ac:picMk id="33" creationId="{2F948680-1810-4961-805C-D0C28E7E93EE}"/>
          </ac:picMkLst>
        </pc:picChg>
        <pc:picChg chg="add del">
          <ac:chgData name="Puttkammer, Gregg D CDT 2023" userId="f09e9d8b-2061-48b9-a726-d7982cdca738" providerId="ADAL" clId="{2381AD7B-BA40-4FF3-8DF1-10F9550C2ACD}" dt="2020-04-04T00:02:03.866" v="1464" actId="26606"/>
          <ac:picMkLst>
            <pc:docMk/>
            <pc:sldMk cId="362581817" sldId="256"/>
            <ac:picMk id="40" creationId="{4C401D57-600A-4C91-AC9A-14CA1ED6F7D8}"/>
          </ac:picMkLst>
        </pc:picChg>
        <pc:picChg chg="add del">
          <ac:chgData name="Puttkammer, Gregg D CDT 2023" userId="f09e9d8b-2061-48b9-a726-d7982cdca738" providerId="ADAL" clId="{2381AD7B-BA40-4FF3-8DF1-10F9550C2ACD}" dt="2020-04-05T17:20:56.677" v="1527"/>
          <ac:picMkLst>
            <pc:docMk/>
            <pc:sldMk cId="362581817" sldId="256"/>
            <ac:picMk id="56" creationId="{4B61EBEC-D0CA-456C-98A6-EDA1AC9FB0D6}"/>
          </ac:picMkLst>
        </pc:picChg>
        <pc:cxnChg chg="add del">
          <ac:chgData name="Puttkammer, Gregg D CDT 2023" userId="f09e9d8b-2061-48b9-a726-d7982cdca738" providerId="ADAL" clId="{2381AD7B-BA40-4FF3-8DF1-10F9550C2ACD}" dt="2020-04-03T23:27:29.542" v="65" actId="26606"/>
          <ac:cxnSpMkLst>
            <pc:docMk/>
            <pc:sldMk cId="362581817" sldId="256"/>
            <ac:cxnSpMk id="12" creationId="{0F2BAA51-3181-4303-929A-FCD9C33F8900}"/>
          </ac:cxnSpMkLst>
        </pc:cxnChg>
        <pc:cxnChg chg="add del">
          <ac:chgData name="Puttkammer, Gregg D CDT 2023" userId="f09e9d8b-2061-48b9-a726-d7982cdca738" providerId="ADAL" clId="{2381AD7B-BA40-4FF3-8DF1-10F9550C2ACD}" dt="2020-04-03T23:32:23.629" v="181"/>
          <ac:cxnSpMkLst>
            <pc:docMk/>
            <pc:sldMk cId="362581817" sldId="256"/>
            <ac:cxnSpMk id="15" creationId="{412BDC66-00FA-4A3F-9BC7-BE05FF7705F8}"/>
          </ac:cxnSpMkLst>
        </pc:cxnChg>
        <pc:cxnChg chg="add del">
          <ac:chgData name="Puttkammer, Gregg D CDT 2023" userId="f09e9d8b-2061-48b9-a726-d7982cdca738" providerId="ADAL" clId="{2381AD7B-BA40-4FF3-8DF1-10F9550C2ACD}" dt="2020-04-03T23:27:29.542" v="65" actId="26606"/>
          <ac:cxnSpMkLst>
            <pc:docMk/>
            <pc:sldMk cId="362581817" sldId="256"/>
            <ac:cxnSpMk id="16" creationId="{C9A60B9D-8DAC-4DA9-88DE-9911621A2B96}"/>
          </ac:cxnSpMkLst>
        </pc:cxnChg>
        <pc:cxnChg chg="add del">
          <ac:chgData name="Puttkammer, Gregg D CDT 2023" userId="f09e9d8b-2061-48b9-a726-d7982cdca738" providerId="ADAL" clId="{2381AD7B-BA40-4FF3-8DF1-10F9550C2ACD}" dt="2020-04-03T23:27:44.705" v="71" actId="26606"/>
          <ac:cxnSpMkLst>
            <pc:docMk/>
            <pc:sldMk cId="362581817" sldId="256"/>
            <ac:cxnSpMk id="20" creationId="{412BDC66-00FA-4A3F-9BC7-BE05FF7705F8}"/>
          </ac:cxnSpMkLst>
        </pc:cxnChg>
        <pc:cxnChg chg="add del">
          <ac:chgData name="Puttkammer, Gregg D CDT 2023" userId="f09e9d8b-2061-48b9-a726-d7982cdca738" providerId="ADAL" clId="{2381AD7B-BA40-4FF3-8DF1-10F9550C2ACD}" dt="2020-04-03T23:32:29.636" v="183" actId="26606"/>
          <ac:cxnSpMkLst>
            <pc:docMk/>
            <pc:sldMk cId="362581817" sldId="256"/>
            <ac:cxnSpMk id="26" creationId="{0F2BAA51-3181-4303-929A-FCD9C33F8900}"/>
          </ac:cxnSpMkLst>
        </pc:cxnChg>
        <pc:cxnChg chg="add del">
          <ac:chgData name="Puttkammer, Gregg D CDT 2023" userId="f09e9d8b-2061-48b9-a726-d7982cdca738" providerId="ADAL" clId="{2381AD7B-BA40-4FF3-8DF1-10F9550C2ACD}" dt="2020-04-03T23:32:29.636" v="183" actId="26606"/>
          <ac:cxnSpMkLst>
            <pc:docMk/>
            <pc:sldMk cId="362581817" sldId="256"/>
            <ac:cxnSpMk id="28" creationId="{C9A60B9D-8DAC-4DA9-88DE-9911621A2B96}"/>
          </ac:cxnSpMkLst>
        </pc:cxnChg>
        <pc:cxnChg chg="add del">
          <ac:chgData name="Puttkammer, Gregg D CDT 2023" userId="f09e9d8b-2061-48b9-a726-d7982cdca738" providerId="ADAL" clId="{2381AD7B-BA40-4FF3-8DF1-10F9550C2ACD}" dt="2020-04-03T23:32:40.469" v="185" actId="26606"/>
          <ac:cxnSpMkLst>
            <pc:docMk/>
            <pc:sldMk cId="362581817" sldId="256"/>
            <ac:cxnSpMk id="32" creationId="{7AE5065C-30A9-480A-9E93-74CC1490293D}"/>
          </ac:cxnSpMkLst>
        </pc:cxnChg>
        <pc:cxnChg chg="add del">
          <ac:chgData name="Puttkammer, Gregg D CDT 2023" userId="f09e9d8b-2061-48b9-a726-d7982cdca738" providerId="ADAL" clId="{2381AD7B-BA40-4FF3-8DF1-10F9550C2ACD}" dt="2020-04-04T00:02:03.866" v="1464" actId="26606"/>
          <ac:cxnSpMkLst>
            <pc:docMk/>
            <pc:sldMk cId="362581817" sldId="256"/>
            <ac:cxnSpMk id="41" creationId="{412BDC66-00FA-4A3F-9BC7-BE05FF7705F8}"/>
          </ac:cxnSpMkLst>
        </pc:cxnChg>
        <pc:cxnChg chg="add del">
          <ac:chgData name="Puttkammer, Gregg D CDT 2023" userId="f09e9d8b-2061-48b9-a726-d7982cdca738" providerId="ADAL" clId="{2381AD7B-BA40-4FF3-8DF1-10F9550C2ACD}" dt="2020-04-04T00:02:03.850" v="1463" actId="26606"/>
          <ac:cxnSpMkLst>
            <pc:docMk/>
            <pc:sldMk cId="362581817" sldId="256"/>
            <ac:cxnSpMk id="48" creationId="{580B8A35-DEA7-4D43-9DF8-90B4681D0FAD}"/>
          </ac:cxnSpMkLst>
        </pc:cxnChg>
        <pc:cxnChg chg="add del">
          <ac:chgData name="Puttkammer, Gregg D CDT 2023" userId="f09e9d8b-2061-48b9-a726-d7982cdca738" providerId="ADAL" clId="{2381AD7B-BA40-4FF3-8DF1-10F9550C2ACD}" dt="2020-04-05T17:20:56.677" v="1527"/>
          <ac:cxnSpMkLst>
            <pc:docMk/>
            <pc:sldMk cId="362581817" sldId="256"/>
            <ac:cxnSpMk id="50" creationId="{84F2C6A8-7D46-49EA-860B-0F0B0208436C}"/>
          </ac:cxnSpMkLst>
        </pc:cxnChg>
        <pc:cxnChg chg="add del">
          <ac:chgData name="Puttkammer, Gregg D CDT 2023" userId="f09e9d8b-2061-48b9-a726-d7982cdca738" providerId="ADAL" clId="{2381AD7B-BA40-4FF3-8DF1-10F9550C2ACD}" dt="2020-04-05T17:20:56.677" v="1527"/>
          <ac:cxnSpMkLst>
            <pc:docMk/>
            <pc:sldMk cId="362581817" sldId="256"/>
            <ac:cxnSpMk id="58" creationId="{718A71EB-D327-4458-85FB-26336B2BA01B}"/>
          </ac:cxnSpMkLst>
        </pc:cxnChg>
      </pc:sldChg>
      <pc:sldChg chg="modSp add ord">
        <pc:chgData name="Puttkammer, Gregg D CDT 2023" userId="f09e9d8b-2061-48b9-a726-d7982cdca738" providerId="ADAL" clId="{2381AD7B-BA40-4FF3-8DF1-10F9550C2ACD}" dt="2020-04-05T17:21:07.428" v="1533" actId="27636"/>
        <pc:sldMkLst>
          <pc:docMk/>
          <pc:sldMk cId="4121943205" sldId="257"/>
        </pc:sldMkLst>
        <pc:spChg chg="mod">
          <ac:chgData name="Puttkammer, Gregg D CDT 2023" userId="f09e9d8b-2061-48b9-a726-d7982cdca738" providerId="ADAL" clId="{2381AD7B-BA40-4FF3-8DF1-10F9550C2ACD}" dt="2020-04-03T23:26:37.980" v="47" actId="20577"/>
          <ac:spMkLst>
            <pc:docMk/>
            <pc:sldMk cId="4121943205" sldId="257"/>
            <ac:spMk id="2" creationId="{F52C805D-FC93-4EBC-8B99-445EB49F706E}"/>
          </ac:spMkLst>
        </pc:spChg>
        <pc:spChg chg="mod">
          <ac:chgData name="Puttkammer, Gregg D CDT 2023" userId="f09e9d8b-2061-48b9-a726-d7982cdca738" providerId="ADAL" clId="{2381AD7B-BA40-4FF3-8DF1-10F9550C2ACD}" dt="2020-04-05T17:21:07.428" v="1533" actId="27636"/>
          <ac:spMkLst>
            <pc:docMk/>
            <pc:sldMk cId="4121943205" sldId="257"/>
            <ac:spMk id="3" creationId="{0C6BAF91-0E5F-4B08-ABC4-3469FDA8EA94}"/>
          </ac:spMkLst>
        </pc:spChg>
      </pc:sldChg>
      <pc:sldChg chg="addSp delSp modSp add mod setBg setClrOvrMap delDesignElem">
        <pc:chgData name="Puttkammer, Gregg D CDT 2023" userId="f09e9d8b-2061-48b9-a726-d7982cdca738" providerId="ADAL" clId="{2381AD7B-BA40-4FF3-8DF1-10F9550C2ACD}" dt="2020-04-05T17:20:56.677" v="1527"/>
        <pc:sldMkLst>
          <pc:docMk/>
          <pc:sldMk cId="1582393986" sldId="258"/>
        </pc:sldMkLst>
        <pc:spChg chg="mod">
          <ac:chgData name="Puttkammer, Gregg D CDT 2023" userId="f09e9d8b-2061-48b9-a726-d7982cdca738" providerId="ADAL" clId="{2381AD7B-BA40-4FF3-8DF1-10F9550C2ACD}" dt="2020-04-04T00:17:25.701" v="1473" actId="26606"/>
          <ac:spMkLst>
            <pc:docMk/>
            <pc:sldMk cId="1582393986" sldId="258"/>
            <ac:spMk id="2" creationId="{A2066750-8B13-4707-8957-B82A6B937D2E}"/>
          </ac:spMkLst>
        </pc:spChg>
        <pc:spChg chg="add del mod ord">
          <ac:chgData name="Puttkammer, Gregg D CDT 2023" userId="f09e9d8b-2061-48b9-a726-d7982cdca738" providerId="ADAL" clId="{2381AD7B-BA40-4FF3-8DF1-10F9550C2ACD}" dt="2020-04-04T00:17:25.701" v="1473" actId="26606"/>
          <ac:spMkLst>
            <pc:docMk/>
            <pc:sldMk cId="1582393986" sldId="258"/>
            <ac:spMk id="3" creationId="{D133183F-2CD7-4A93-8E80-A7C4DF8AE91E}"/>
          </ac:spMkLst>
        </pc:spChg>
        <pc:spChg chg="add del">
          <ac:chgData name="Puttkammer, Gregg D CDT 2023" userId="f09e9d8b-2061-48b9-a726-d7982cdca738" providerId="ADAL" clId="{2381AD7B-BA40-4FF3-8DF1-10F9550C2ACD}" dt="2020-04-04T00:17:25.701" v="1473" actId="26606"/>
          <ac:spMkLst>
            <pc:docMk/>
            <pc:sldMk cId="1582393986" sldId="258"/>
            <ac:spMk id="6" creationId="{EF2A81E1-BCBE-426B-8C09-33274E69409D}"/>
          </ac:spMkLst>
        </pc:spChg>
        <pc:spChg chg="add del">
          <ac:chgData name="Puttkammer, Gregg D CDT 2023" userId="f09e9d8b-2061-48b9-a726-d7982cdca738" providerId="ADAL" clId="{2381AD7B-BA40-4FF3-8DF1-10F9550C2ACD}" dt="2020-04-03T23:27:24.593" v="62" actId="26606"/>
          <ac:spMkLst>
            <pc:docMk/>
            <pc:sldMk cId="1582393986" sldId="258"/>
            <ac:spMk id="8" creationId="{F63C748C-967B-4A7B-A90F-3EDD0F485AC6}"/>
          </ac:spMkLst>
        </pc:spChg>
        <pc:spChg chg="add del">
          <ac:chgData name="Puttkammer, Gregg D CDT 2023" userId="f09e9d8b-2061-48b9-a726-d7982cdca738" providerId="ADAL" clId="{2381AD7B-BA40-4FF3-8DF1-10F9550C2ACD}" dt="2020-04-04T00:17:25.701" v="1473" actId="26606"/>
          <ac:spMkLst>
            <pc:docMk/>
            <pc:sldMk cId="1582393986" sldId="258"/>
            <ac:spMk id="9" creationId="{35C3D674-3D59-4E93-80CA-0C0A9095E816}"/>
          </ac:spMkLst>
        </pc:spChg>
        <pc:spChg chg="add del">
          <ac:chgData name="Puttkammer, Gregg D CDT 2023" userId="f09e9d8b-2061-48b9-a726-d7982cdca738" providerId="ADAL" clId="{2381AD7B-BA40-4FF3-8DF1-10F9550C2ACD}" dt="2020-04-03T23:27:24.593" v="62" actId="26606"/>
          <ac:spMkLst>
            <pc:docMk/>
            <pc:sldMk cId="1582393986" sldId="258"/>
            <ac:spMk id="10" creationId="{C0143637-4934-44E4-B909-BAF1E7B27972}"/>
          </ac:spMkLst>
        </pc:spChg>
        <pc:spChg chg="add del">
          <ac:chgData name="Puttkammer, Gregg D CDT 2023" userId="f09e9d8b-2061-48b9-a726-d7982cdca738" providerId="ADAL" clId="{2381AD7B-BA40-4FF3-8DF1-10F9550C2ACD}" dt="2020-04-03T23:27:45.146" v="72" actId="26606"/>
          <ac:spMkLst>
            <pc:docMk/>
            <pc:sldMk cId="1582393986" sldId="258"/>
            <ac:spMk id="13" creationId="{54F891EB-ED45-44C3-95D6-FFB2EC07FA10}"/>
          </ac:spMkLst>
        </pc:spChg>
        <pc:spChg chg="add del">
          <ac:chgData name="Puttkammer, Gregg D CDT 2023" userId="f09e9d8b-2061-48b9-a726-d7982cdca738" providerId="ADAL" clId="{2381AD7B-BA40-4FF3-8DF1-10F9550C2ACD}" dt="2020-04-03T23:27:45.146" v="72" actId="26606"/>
          <ac:spMkLst>
            <pc:docMk/>
            <pc:sldMk cId="1582393986" sldId="258"/>
            <ac:spMk id="15" creationId="{2EA385B8-7C85-4CE0-AE3A-00EB627B3443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1582393986" sldId="258"/>
            <ac:spMk id="19" creationId="{EED2B910-B28F-4A54-B17C-8B7E5893AABB}"/>
          </ac:spMkLst>
        </pc:spChg>
        <pc:spChg chg="add del">
          <ac:chgData name="Puttkammer, Gregg D CDT 2023" userId="f09e9d8b-2061-48b9-a726-d7982cdca738" providerId="ADAL" clId="{2381AD7B-BA40-4FF3-8DF1-10F9550C2ACD}" dt="2020-04-03T23:27:39.852" v="68" actId="26606"/>
          <ac:spMkLst>
            <pc:docMk/>
            <pc:sldMk cId="1582393986" sldId="258"/>
            <ac:spMk id="20" creationId="{23522FE7-5A29-4EF6-B1EF-2CA55748A772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1582393986" sldId="258"/>
            <ac:spMk id="23" creationId="{7CAB7D27-148D-4082-B160-72FAD580D663}"/>
          </ac:spMkLst>
        </pc:spChg>
        <pc:spChg chg="add del">
          <ac:chgData name="Puttkammer, Gregg D CDT 2023" userId="f09e9d8b-2061-48b9-a726-d7982cdca738" providerId="ADAL" clId="{2381AD7B-BA40-4FF3-8DF1-10F9550C2ACD}" dt="2020-04-03T23:27:39.852" v="68" actId="26606"/>
          <ac:spMkLst>
            <pc:docMk/>
            <pc:sldMk cId="1582393986" sldId="258"/>
            <ac:spMk id="28" creationId="{1C69834E-5EEE-4D61-833E-04928896454C}"/>
          </ac:spMkLst>
        </pc:spChg>
        <pc:spChg chg="add del">
          <ac:chgData name="Puttkammer, Gregg D CDT 2023" userId="f09e9d8b-2061-48b9-a726-d7982cdca738" providerId="ADAL" clId="{2381AD7B-BA40-4FF3-8DF1-10F9550C2ACD}" dt="2020-04-03T23:27:39.852" v="68" actId="26606"/>
          <ac:spMkLst>
            <pc:docMk/>
            <pc:sldMk cId="1582393986" sldId="258"/>
            <ac:spMk id="30" creationId="{58E5D9BA-46E7-4BFA-9C74-75495BF6F54D}"/>
          </ac:spMkLst>
        </pc:spChg>
        <pc:spChg chg="add del">
          <ac:chgData name="Puttkammer, Gregg D CDT 2023" userId="f09e9d8b-2061-48b9-a726-d7982cdca738" providerId="ADAL" clId="{2381AD7B-BA40-4FF3-8DF1-10F9550C2ACD}" dt="2020-04-03T23:27:39.852" v="68" actId="26606"/>
          <ac:spMkLst>
            <pc:docMk/>
            <pc:sldMk cId="1582393986" sldId="258"/>
            <ac:spMk id="32" creationId="{5B033D76-5800-44B6-AFE9-EE2106935115}"/>
          </ac:spMkLst>
        </pc:spChg>
        <pc:spChg chg="add del">
          <ac:chgData name="Puttkammer, Gregg D CDT 2023" userId="f09e9d8b-2061-48b9-a726-d7982cdca738" providerId="ADAL" clId="{2381AD7B-BA40-4FF3-8DF1-10F9550C2ACD}" dt="2020-04-03T23:27:39.852" v="68" actId="26606"/>
          <ac:spMkLst>
            <pc:docMk/>
            <pc:sldMk cId="1582393986" sldId="258"/>
            <ac:spMk id="34" creationId="{522D6F85-FFBA-4F81-AEE5-AAA17CB7AA98}"/>
          </ac:spMkLst>
        </pc:spChg>
        <pc:spChg chg="add del">
          <ac:chgData name="Puttkammer, Gregg D CDT 2023" userId="f09e9d8b-2061-48b9-a726-d7982cdca738" providerId="ADAL" clId="{2381AD7B-BA40-4FF3-8DF1-10F9550C2ACD}" dt="2020-04-03T23:27:39.852" v="68" actId="26606"/>
          <ac:spMkLst>
            <pc:docMk/>
            <pc:sldMk cId="1582393986" sldId="258"/>
            <ac:spMk id="36" creationId="{13B31514-E6DF-4357-9EEA-EFB7983080DA}"/>
          </ac:spMkLst>
        </pc:spChg>
        <pc:spChg chg="add del">
          <ac:chgData name="Puttkammer, Gregg D CDT 2023" userId="f09e9d8b-2061-48b9-a726-d7982cdca738" providerId="ADAL" clId="{2381AD7B-BA40-4FF3-8DF1-10F9550C2ACD}" dt="2020-04-03T23:27:44.314" v="70" actId="26606"/>
          <ac:spMkLst>
            <pc:docMk/>
            <pc:sldMk cId="1582393986" sldId="258"/>
            <ac:spMk id="42" creationId="{54F891EB-ED45-44C3-95D6-FFB2EC07FA10}"/>
          </ac:spMkLst>
        </pc:spChg>
        <pc:spChg chg="add del">
          <ac:chgData name="Puttkammer, Gregg D CDT 2023" userId="f09e9d8b-2061-48b9-a726-d7982cdca738" providerId="ADAL" clId="{2381AD7B-BA40-4FF3-8DF1-10F9550C2ACD}" dt="2020-04-03T23:27:44.314" v="70" actId="26606"/>
          <ac:spMkLst>
            <pc:docMk/>
            <pc:sldMk cId="1582393986" sldId="258"/>
            <ac:spMk id="43" creationId="{2EA385B8-7C85-4CE0-AE3A-00EB627B3443}"/>
          </ac:spMkLst>
        </pc:spChg>
        <pc:spChg chg="add del">
          <ac:chgData name="Puttkammer, Gregg D CDT 2023" userId="f09e9d8b-2061-48b9-a726-d7982cdca738" providerId="ADAL" clId="{2381AD7B-BA40-4FF3-8DF1-10F9550C2ACD}" dt="2020-04-03T23:27:44.314" v="70" actId="26606"/>
          <ac:spMkLst>
            <pc:docMk/>
            <pc:sldMk cId="1582393986" sldId="258"/>
            <ac:spMk id="45" creationId="{D133183F-2CD7-4A93-8E80-A7C4DF8AE91E}"/>
          </ac:spMkLst>
        </pc:spChg>
        <pc:picChg chg="add mod ord">
          <ac:chgData name="Puttkammer, Gregg D CDT 2023" userId="f09e9d8b-2061-48b9-a726-d7982cdca738" providerId="ADAL" clId="{2381AD7B-BA40-4FF3-8DF1-10F9550C2ACD}" dt="2020-04-04T00:17:33.554" v="1476" actId="1076"/>
          <ac:picMkLst>
            <pc:docMk/>
            <pc:sldMk cId="1582393986" sldId="258"/>
            <ac:picMk id="4" creationId="{04F30693-A0DC-4EA6-9076-14D6FF32F029}"/>
          </ac:picMkLst>
        </pc:picChg>
        <pc:picChg chg="add mod">
          <ac:chgData name="Puttkammer, Gregg D CDT 2023" userId="f09e9d8b-2061-48b9-a726-d7982cdca738" providerId="ADAL" clId="{2381AD7B-BA40-4FF3-8DF1-10F9550C2ACD}" dt="2020-04-04T00:17:31.641" v="1475" actId="1076"/>
          <ac:picMkLst>
            <pc:docMk/>
            <pc:sldMk cId="1582393986" sldId="258"/>
            <ac:picMk id="5" creationId="{CB469540-51D9-48B1-97B5-483380E72D10}"/>
          </ac:picMkLst>
        </pc:picChg>
        <pc:picChg chg="mod">
          <ac:chgData name="Puttkammer, Gregg D CDT 2023" userId="f09e9d8b-2061-48b9-a726-d7982cdca738" providerId="ADAL" clId="{2381AD7B-BA40-4FF3-8DF1-10F9550C2ACD}" dt="2020-04-05T16:47:41.124" v="1502" actId="1076"/>
          <ac:picMkLst>
            <pc:docMk/>
            <pc:sldMk cId="1582393986" sldId="258"/>
            <ac:picMk id="6" creationId="{A20EE986-54C9-4345-8B3C-0534592AC8B6}"/>
          </ac:picMkLst>
        </pc:picChg>
        <pc:picChg chg="add del">
          <ac:chgData name="Puttkammer, Gregg D CDT 2023" userId="f09e9d8b-2061-48b9-a726-d7982cdca738" providerId="ADAL" clId="{2381AD7B-BA40-4FF3-8DF1-10F9550C2ACD}" dt="2020-04-04T00:17:25.701" v="1473" actId="26606"/>
          <ac:picMkLst>
            <pc:docMk/>
            <pc:sldMk cId="1582393986" sldId="258"/>
            <ac:picMk id="7" creationId="{39D1DDD4-5BB3-45BA-B9B3-06B62299AD79}"/>
          </ac:picMkLst>
        </pc:picChg>
        <pc:picChg chg="add del">
          <ac:chgData name="Puttkammer, Gregg D CDT 2023" userId="f09e9d8b-2061-48b9-a726-d7982cdca738" providerId="ADAL" clId="{2381AD7B-BA40-4FF3-8DF1-10F9550C2ACD}" dt="2020-04-03T23:27:45.146" v="72" actId="26606"/>
          <ac:picMkLst>
            <pc:docMk/>
            <pc:sldMk cId="1582393986" sldId="258"/>
            <ac:picMk id="14" creationId="{DCC0100C-A457-45B1-8A8B-8740F43EC158}"/>
          </ac:picMkLst>
        </pc:picChg>
        <pc:picChg chg="add del">
          <ac:chgData name="Puttkammer, Gregg D CDT 2023" userId="f09e9d8b-2061-48b9-a726-d7982cdca738" providerId="ADAL" clId="{2381AD7B-BA40-4FF3-8DF1-10F9550C2ACD}" dt="2020-04-03T23:27:39.852" v="68" actId="26606"/>
          <ac:picMkLst>
            <pc:docMk/>
            <pc:sldMk cId="1582393986" sldId="258"/>
            <ac:picMk id="22" creationId="{C2192E09-EBC7-416C-B887-DFF915D7F43D}"/>
          </ac:picMkLst>
        </pc:picChg>
        <pc:picChg chg="add del">
          <ac:chgData name="Puttkammer, Gregg D CDT 2023" userId="f09e9d8b-2061-48b9-a726-d7982cdca738" providerId="ADAL" clId="{2381AD7B-BA40-4FF3-8DF1-10F9550C2ACD}" dt="2020-04-05T17:20:56.677" v="1527"/>
          <ac:picMkLst>
            <pc:docMk/>
            <pc:sldMk cId="1582393986" sldId="258"/>
            <ac:picMk id="25" creationId="{CD88FC76-F691-462A-BCF9-0BA4F5DE6D71}"/>
          </ac:picMkLst>
        </pc:picChg>
        <pc:picChg chg="add del">
          <ac:chgData name="Puttkammer, Gregg D CDT 2023" userId="f09e9d8b-2061-48b9-a726-d7982cdca738" providerId="ADAL" clId="{2381AD7B-BA40-4FF3-8DF1-10F9550C2ACD}" dt="2020-04-03T23:27:39.852" v="68" actId="26606"/>
          <ac:picMkLst>
            <pc:docMk/>
            <pc:sldMk cId="1582393986" sldId="258"/>
            <ac:picMk id="38" creationId="{4C401D57-600A-4C91-AC9A-14CA1ED6F7D8}"/>
          </ac:picMkLst>
        </pc:picChg>
        <pc:picChg chg="add del">
          <ac:chgData name="Puttkammer, Gregg D CDT 2023" userId="f09e9d8b-2061-48b9-a726-d7982cdca738" providerId="ADAL" clId="{2381AD7B-BA40-4FF3-8DF1-10F9550C2ACD}" dt="2020-04-03T23:27:44.314" v="70" actId="26606"/>
          <ac:picMkLst>
            <pc:docMk/>
            <pc:sldMk cId="1582393986" sldId="258"/>
            <ac:picMk id="46" creationId="{DCC0100C-A457-45B1-8A8B-8740F43EC158}"/>
          </ac:picMkLst>
        </pc:picChg>
        <pc:cxnChg chg="add del">
          <ac:chgData name="Puttkammer, Gregg D CDT 2023" userId="f09e9d8b-2061-48b9-a726-d7982cdca738" providerId="ADAL" clId="{2381AD7B-BA40-4FF3-8DF1-10F9550C2ACD}" dt="2020-04-04T00:17:25.701" v="1473" actId="26606"/>
          <ac:cxnSpMkLst>
            <pc:docMk/>
            <pc:sldMk cId="1582393986" sldId="258"/>
            <ac:cxnSpMk id="11" creationId="{C884B8F8-FDC9-498B-9960-5D7260AFCB03}"/>
          </ac:cxnSpMkLst>
        </pc:cxnChg>
        <pc:cxnChg chg="add del">
          <ac:chgData name="Puttkammer, Gregg D CDT 2023" userId="f09e9d8b-2061-48b9-a726-d7982cdca738" providerId="ADAL" clId="{2381AD7B-BA40-4FF3-8DF1-10F9550C2ACD}" dt="2020-04-03T23:27:45.146" v="72" actId="26606"/>
          <ac:cxnSpMkLst>
            <pc:docMk/>
            <pc:sldMk cId="1582393986" sldId="258"/>
            <ac:cxnSpMk id="12" creationId="{19AF263B-E208-40DF-A182-5193478DCFA4}"/>
          </ac:cxnSpMkLst>
        </pc:cxnChg>
        <pc:cxnChg chg="add del">
          <ac:chgData name="Puttkammer, Gregg D CDT 2023" userId="f09e9d8b-2061-48b9-a726-d7982cdca738" providerId="ADAL" clId="{2381AD7B-BA40-4FF3-8DF1-10F9550C2ACD}" dt="2020-04-04T00:17:25.701" v="1473" actId="26606"/>
          <ac:cxnSpMkLst>
            <pc:docMk/>
            <pc:sldMk cId="1582393986" sldId="258"/>
            <ac:cxnSpMk id="17" creationId="{A24DAE64-2302-42EA-8239-F2F0775CA5AD}"/>
          </ac:cxnSpMkLst>
        </pc:cxnChg>
        <pc:cxnChg chg="add del">
          <ac:chgData name="Puttkammer, Gregg D CDT 2023" userId="f09e9d8b-2061-48b9-a726-d7982cdca738" providerId="ADAL" clId="{2381AD7B-BA40-4FF3-8DF1-10F9550C2ACD}" dt="2020-04-05T17:20:56.677" v="1527"/>
          <ac:cxnSpMkLst>
            <pc:docMk/>
            <pc:sldMk cId="1582393986" sldId="258"/>
            <ac:cxnSpMk id="21" creationId="{C545F118-1DF8-46A9-8A77-B3D9422CEA4A}"/>
          </ac:cxnSpMkLst>
        </pc:cxnChg>
        <pc:cxnChg chg="add del">
          <ac:chgData name="Puttkammer, Gregg D CDT 2023" userId="f09e9d8b-2061-48b9-a726-d7982cdca738" providerId="ADAL" clId="{2381AD7B-BA40-4FF3-8DF1-10F9550C2ACD}" dt="2020-04-03T23:27:39.852" v="68" actId="26606"/>
          <ac:cxnSpMkLst>
            <pc:docMk/>
            <pc:sldMk cId="1582393986" sldId="258"/>
            <ac:cxnSpMk id="24" creationId="{2924498D-E084-44BE-A196-CFCE35564350}"/>
          </ac:cxnSpMkLst>
        </pc:cxnChg>
        <pc:cxnChg chg="add del">
          <ac:chgData name="Puttkammer, Gregg D CDT 2023" userId="f09e9d8b-2061-48b9-a726-d7982cdca738" providerId="ADAL" clId="{2381AD7B-BA40-4FF3-8DF1-10F9550C2ACD}" dt="2020-04-03T23:27:39.852" v="68" actId="26606"/>
          <ac:cxnSpMkLst>
            <pc:docMk/>
            <pc:sldMk cId="1582393986" sldId="258"/>
            <ac:cxnSpMk id="26" creationId="{3BBC7667-C352-4842-9AFD-E5C16AD002F4}"/>
          </ac:cxnSpMkLst>
        </pc:cxnChg>
        <pc:cxnChg chg="add del">
          <ac:chgData name="Puttkammer, Gregg D CDT 2023" userId="f09e9d8b-2061-48b9-a726-d7982cdca738" providerId="ADAL" clId="{2381AD7B-BA40-4FF3-8DF1-10F9550C2ACD}" dt="2020-04-05T17:20:56.677" v="1527"/>
          <ac:cxnSpMkLst>
            <pc:docMk/>
            <pc:sldMk cId="1582393986" sldId="258"/>
            <ac:cxnSpMk id="27" creationId="{33204A7E-B7E9-42D0-9DC4-B82FDC8C4BCC}"/>
          </ac:cxnSpMkLst>
        </pc:cxnChg>
        <pc:cxnChg chg="add del">
          <ac:chgData name="Puttkammer, Gregg D CDT 2023" userId="f09e9d8b-2061-48b9-a726-d7982cdca738" providerId="ADAL" clId="{2381AD7B-BA40-4FF3-8DF1-10F9550C2ACD}" dt="2020-04-03T23:27:39.852" v="68" actId="26606"/>
          <ac:cxnSpMkLst>
            <pc:docMk/>
            <pc:sldMk cId="1582393986" sldId="258"/>
            <ac:cxnSpMk id="40" creationId="{412BDC66-00FA-4A3F-9BC7-BE05FF7705F8}"/>
          </ac:cxnSpMkLst>
        </pc:cxnChg>
        <pc:cxnChg chg="add del">
          <ac:chgData name="Puttkammer, Gregg D CDT 2023" userId="f09e9d8b-2061-48b9-a726-d7982cdca738" providerId="ADAL" clId="{2381AD7B-BA40-4FF3-8DF1-10F9550C2ACD}" dt="2020-04-03T23:27:44.314" v="70" actId="26606"/>
          <ac:cxnSpMkLst>
            <pc:docMk/>
            <pc:sldMk cId="1582393986" sldId="258"/>
            <ac:cxnSpMk id="44" creationId="{19AF263B-E208-40DF-A182-5193478DCFA4}"/>
          </ac:cxnSpMkLst>
        </pc:cxnChg>
      </pc:sldChg>
      <pc:sldChg chg="addSp delSp modSp add mod setBg delDesignElem">
        <pc:chgData name="Puttkammer, Gregg D CDT 2023" userId="f09e9d8b-2061-48b9-a726-d7982cdca738" providerId="ADAL" clId="{2381AD7B-BA40-4FF3-8DF1-10F9550C2ACD}" dt="2020-04-05T17:21:07.412" v="1531" actId="27636"/>
        <pc:sldMkLst>
          <pc:docMk/>
          <pc:sldMk cId="2630809833" sldId="259"/>
        </pc:sldMkLst>
        <pc:spChg chg="mod">
          <ac:chgData name="Puttkammer, Gregg D CDT 2023" userId="f09e9d8b-2061-48b9-a726-d7982cdca738" providerId="ADAL" clId="{2381AD7B-BA40-4FF3-8DF1-10F9550C2ACD}" dt="2020-04-04T00:32:28.281" v="1478" actId="26606"/>
          <ac:spMkLst>
            <pc:docMk/>
            <pc:sldMk cId="2630809833" sldId="259"/>
            <ac:spMk id="2" creationId="{C2AA9329-D308-4BFE-B02D-B776EE2CC50C}"/>
          </ac:spMkLst>
        </pc:spChg>
        <pc:spChg chg="mod">
          <ac:chgData name="Puttkammer, Gregg D CDT 2023" userId="f09e9d8b-2061-48b9-a726-d7982cdca738" providerId="ADAL" clId="{2381AD7B-BA40-4FF3-8DF1-10F9550C2ACD}" dt="2020-04-05T17:21:07.412" v="1531" actId="27636"/>
          <ac:spMkLst>
            <pc:docMk/>
            <pc:sldMk cId="2630809833" sldId="259"/>
            <ac:spMk id="3" creationId="{170D7A4F-E20D-44C3-B4F1-ACB05BBB753D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2630809833" sldId="259"/>
            <ac:spMk id="9" creationId="{35C3D674-3D59-4E93-80CA-0C0A9095E816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2630809833" sldId="259"/>
            <ac:spMk id="13" creationId="{EF2A81E1-BCBE-426B-8C09-33274E69409D}"/>
          </ac:spMkLst>
        </pc:spChg>
        <pc:picChg chg="add mod">
          <ac:chgData name="Puttkammer, Gregg D CDT 2023" userId="f09e9d8b-2061-48b9-a726-d7982cdca738" providerId="ADAL" clId="{2381AD7B-BA40-4FF3-8DF1-10F9550C2ACD}" dt="2020-04-04T00:32:28.281" v="1478" actId="26606"/>
          <ac:picMkLst>
            <pc:docMk/>
            <pc:sldMk cId="2630809833" sldId="259"/>
            <ac:picMk id="4" creationId="{E19BF0BE-3526-4164-B450-A0BD126E11EA}"/>
          </ac:picMkLst>
        </pc:picChg>
        <pc:picChg chg="mod">
          <ac:chgData name="Puttkammer, Gregg D CDT 2023" userId="f09e9d8b-2061-48b9-a726-d7982cdca738" providerId="ADAL" clId="{2381AD7B-BA40-4FF3-8DF1-10F9550C2ACD}" dt="2020-04-05T16:50:04.248" v="1503" actId="1076"/>
          <ac:picMkLst>
            <pc:docMk/>
            <pc:sldMk cId="2630809833" sldId="259"/>
            <ac:picMk id="5" creationId="{9FCB7E1B-2717-4919-B711-AE8BA689D6AF}"/>
          </ac:picMkLst>
        </pc:picChg>
        <pc:picChg chg="add del">
          <ac:chgData name="Puttkammer, Gregg D CDT 2023" userId="f09e9d8b-2061-48b9-a726-d7982cdca738" providerId="ADAL" clId="{2381AD7B-BA40-4FF3-8DF1-10F9550C2ACD}" dt="2020-04-05T17:20:56.677" v="1527"/>
          <ac:picMkLst>
            <pc:docMk/>
            <pc:sldMk cId="2630809833" sldId="259"/>
            <ac:picMk id="15" creationId="{39D1DDD4-5BB3-45BA-B9B3-06B62299AD79}"/>
          </ac:picMkLst>
        </pc:picChg>
        <pc:cxnChg chg="add del">
          <ac:chgData name="Puttkammer, Gregg D CDT 2023" userId="f09e9d8b-2061-48b9-a726-d7982cdca738" providerId="ADAL" clId="{2381AD7B-BA40-4FF3-8DF1-10F9550C2ACD}" dt="2020-04-05T17:20:56.677" v="1527"/>
          <ac:cxnSpMkLst>
            <pc:docMk/>
            <pc:sldMk cId="2630809833" sldId="259"/>
            <ac:cxnSpMk id="11" creationId="{C884B8F8-FDC9-498B-9960-5D7260AFCB03}"/>
          </ac:cxnSpMkLst>
        </pc:cxnChg>
        <pc:cxnChg chg="add del">
          <ac:chgData name="Puttkammer, Gregg D CDT 2023" userId="f09e9d8b-2061-48b9-a726-d7982cdca738" providerId="ADAL" clId="{2381AD7B-BA40-4FF3-8DF1-10F9550C2ACD}" dt="2020-04-05T17:20:56.677" v="1527"/>
          <ac:cxnSpMkLst>
            <pc:docMk/>
            <pc:sldMk cId="2630809833" sldId="259"/>
            <ac:cxnSpMk id="17" creationId="{A24DAE64-2302-42EA-8239-F2F0775CA5AD}"/>
          </ac:cxnSpMkLst>
        </pc:cxnChg>
      </pc:sldChg>
      <pc:sldChg chg="addSp delSp modSp add mod setBg delDesignElem">
        <pc:chgData name="Puttkammer, Gregg D CDT 2023" userId="f09e9d8b-2061-48b9-a726-d7982cdca738" providerId="ADAL" clId="{2381AD7B-BA40-4FF3-8DF1-10F9550C2ACD}" dt="2020-04-05T17:20:56.677" v="1527"/>
        <pc:sldMkLst>
          <pc:docMk/>
          <pc:sldMk cId="1456809196" sldId="260"/>
        </pc:sldMkLst>
        <pc:spChg chg="mod">
          <ac:chgData name="Puttkammer, Gregg D CDT 2023" userId="f09e9d8b-2061-48b9-a726-d7982cdca738" providerId="ADAL" clId="{2381AD7B-BA40-4FF3-8DF1-10F9550C2ACD}" dt="2020-04-04T00:42:34.673" v="1485" actId="26606"/>
          <ac:spMkLst>
            <pc:docMk/>
            <pc:sldMk cId="1456809196" sldId="260"/>
            <ac:spMk id="2" creationId="{116A34E7-677B-48FD-9440-6F4B1E934065}"/>
          </ac:spMkLst>
        </pc:spChg>
        <pc:spChg chg="mod">
          <ac:chgData name="Puttkammer, Gregg D CDT 2023" userId="f09e9d8b-2061-48b9-a726-d7982cdca738" providerId="ADAL" clId="{2381AD7B-BA40-4FF3-8DF1-10F9550C2ACD}" dt="2020-04-04T00:42:34.673" v="1485" actId="26606"/>
          <ac:spMkLst>
            <pc:docMk/>
            <pc:sldMk cId="1456809196" sldId="260"/>
            <ac:spMk id="3" creationId="{EA6A4AD2-2A71-4A87-923B-4E8D1D71B4B3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1456809196" sldId="260"/>
            <ac:spMk id="9" creationId="{35C3D674-3D59-4E93-80CA-0C0A9095E816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1456809196" sldId="260"/>
            <ac:spMk id="13" creationId="{EF2A81E1-BCBE-426B-8C09-33274E69409D}"/>
          </ac:spMkLst>
        </pc:spChg>
        <pc:picChg chg="add mod">
          <ac:chgData name="Puttkammer, Gregg D CDT 2023" userId="f09e9d8b-2061-48b9-a726-d7982cdca738" providerId="ADAL" clId="{2381AD7B-BA40-4FF3-8DF1-10F9550C2ACD}" dt="2020-04-04T00:42:34.673" v="1485" actId="26606"/>
          <ac:picMkLst>
            <pc:docMk/>
            <pc:sldMk cId="1456809196" sldId="260"/>
            <ac:picMk id="4" creationId="{83A8CB59-BBA4-4DAD-A173-C0B3D62BB872}"/>
          </ac:picMkLst>
        </pc:picChg>
        <pc:picChg chg="mod">
          <ac:chgData name="Puttkammer, Gregg D CDT 2023" userId="f09e9d8b-2061-48b9-a726-d7982cdca738" providerId="ADAL" clId="{2381AD7B-BA40-4FF3-8DF1-10F9550C2ACD}" dt="2020-04-05T17:02:31.465" v="1506" actId="1076"/>
          <ac:picMkLst>
            <pc:docMk/>
            <pc:sldMk cId="1456809196" sldId="260"/>
            <ac:picMk id="5" creationId="{6D05FEE6-9C25-4844-86A1-44059B2440D5}"/>
          </ac:picMkLst>
        </pc:picChg>
        <pc:picChg chg="add del">
          <ac:chgData name="Puttkammer, Gregg D CDT 2023" userId="f09e9d8b-2061-48b9-a726-d7982cdca738" providerId="ADAL" clId="{2381AD7B-BA40-4FF3-8DF1-10F9550C2ACD}" dt="2020-04-05T17:20:56.677" v="1527"/>
          <ac:picMkLst>
            <pc:docMk/>
            <pc:sldMk cId="1456809196" sldId="260"/>
            <ac:picMk id="15" creationId="{39D1DDD4-5BB3-45BA-B9B3-06B62299AD79}"/>
          </ac:picMkLst>
        </pc:picChg>
        <pc:cxnChg chg="add del">
          <ac:chgData name="Puttkammer, Gregg D CDT 2023" userId="f09e9d8b-2061-48b9-a726-d7982cdca738" providerId="ADAL" clId="{2381AD7B-BA40-4FF3-8DF1-10F9550C2ACD}" dt="2020-04-05T17:20:56.677" v="1527"/>
          <ac:cxnSpMkLst>
            <pc:docMk/>
            <pc:sldMk cId="1456809196" sldId="260"/>
            <ac:cxnSpMk id="11" creationId="{C884B8F8-FDC9-498B-9960-5D7260AFCB03}"/>
          </ac:cxnSpMkLst>
        </pc:cxnChg>
        <pc:cxnChg chg="add del">
          <ac:chgData name="Puttkammer, Gregg D CDT 2023" userId="f09e9d8b-2061-48b9-a726-d7982cdca738" providerId="ADAL" clId="{2381AD7B-BA40-4FF3-8DF1-10F9550C2ACD}" dt="2020-04-05T17:20:56.677" v="1527"/>
          <ac:cxnSpMkLst>
            <pc:docMk/>
            <pc:sldMk cId="1456809196" sldId="260"/>
            <ac:cxnSpMk id="17" creationId="{A24DAE64-2302-42EA-8239-F2F0775CA5AD}"/>
          </ac:cxnSpMkLst>
        </pc:cxnChg>
      </pc:sldChg>
      <pc:sldChg chg="addSp delSp modSp add mod setBg delDesignElem">
        <pc:chgData name="Puttkammer, Gregg D CDT 2023" userId="f09e9d8b-2061-48b9-a726-d7982cdca738" providerId="ADAL" clId="{2381AD7B-BA40-4FF3-8DF1-10F9550C2ACD}" dt="2020-04-05T17:21:07.412" v="1532" actId="27636"/>
        <pc:sldMkLst>
          <pc:docMk/>
          <pc:sldMk cId="3526637207" sldId="261"/>
        </pc:sldMkLst>
        <pc:spChg chg="mod">
          <ac:chgData name="Puttkammer, Gregg D CDT 2023" userId="f09e9d8b-2061-48b9-a726-d7982cdca738" providerId="ADAL" clId="{2381AD7B-BA40-4FF3-8DF1-10F9550C2ACD}" dt="2020-04-05T17:21:07.412" v="1532" actId="27636"/>
          <ac:spMkLst>
            <pc:docMk/>
            <pc:sldMk cId="3526637207" sldId="261"/>
            <ac:spMk id="2" creationId="{DE30EF69-19AB-4514-95EC-C056705B7E77}"/>
          </ac:spMkLst>
        </pc:spChg>
        <pc:spChg chg="mod">
          <ac:chgData name="Puttkammer, Gregg D CDT 2023" userId="f09e9d8b-2061-48b9-a726-d7982cdca738" providerId="ADAL" clId="{2381AD7B-BA40-4FF3-8DF1-10F9550C2ACD}" dt="2020-04-04T00:41:49.900" v="1482" actId="26606"/>
          <ac:spMkLst>
            <pc:docMk/>
            <pc:sldMk cId="3526637207" sldId="261"/>
            <ac:spMk id="3" creationId="{3C5EB7FC-63C6-4B87-8814-5A9BA020D091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3526637207" sldId="261"/>
            <ac:spMk id="9" creationId="{35C3D674-3D59-4E93-80CA-0C0A9095E816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3526637207" sldId="261"/>
            <ac:spMk id="13" creationId="{EF2A81E1-BCBE-426B-8C09-33274E69409D}"/>
          </ac:spMkLst>
        </pc:spChg>
        <pc:picChg chg="add mod">
          <ac:chgData name="Puttkammer, Gregg D CDT 2023" userId="f09e9d8b-2061-48b9-a726-d7982cdca738" providerId="ADAL" clId="{2381AD7B-BA40-4FF3-8DF1-10F9550C2ACD}" dt="2020-04-04T00:41:53.352" v="1483" actId="27614"/>
          <ac:picMkLst>
            <pc:docMk/>
            <pc:sldMk cId="3526637207" sldId="261"/>
            <ac:picMk id="4" creationId="{A9F2FAA1-0500-4083-B672-A67672BDDE7A}"/>
          </ac:picMkLst>
        </pc:picChg>
        <pc:picChg chg="mod">
          <ac:chgData name="Puttkammer, Gregg D CDT 2023" userId="f09e9d8b-2061-48b9-a726-d7982cdca738" providerId="ADAL" clId="{2381AD7B-BA40-4FF3-8DF1-10F9550C2ACD}" dt="2020-04-05T16:56:36.986" v="1505" actId="1076"/>
          <ac:picMkLst>
            <pc:docMk/>
            <pc:sldMk cId="3526637207" sldId="261"/>
            <ac:picMk id="5" creationId="{05BDA8B5-A6AE-452D-9686-CC913CCDB36F}"/>
          </ac:picMkLst>
        </pc:picChg>
        <pc:picChg chg="add del">
          <ac:chgData name="Puttkammer, Gregg D CDT 2023" userId="f09e9d8b-2061-48b9-a726-d7982cdca738" providerId="ADAL" clId="{2381AD7B-BA40-4FF3-8DF1-10F9550C2ACD}" dt="2020-04-05T17:20:56.677" v="1527"/>
          <ac:picMkLst>
            <pc:docMk/>
            <pc:sldMk cId="3526637207" sldId="261"/>
            <ac:picMk id="15" creationId="{39D1DDD4-5BB3-45BA-B9B3-06B62299AD79}"/>
          </ac:picMkLst>
        </pc:picChg>
        <pc:cxnChg chg="add del">
          <ac:chgData name="Puttkammer, Gregg D CDT 2023" userId="f09e9d8b-2061-48b9-a726-d7982cdca738" providerId="ADAL" clId="{2381AD7B-BA40-4FF3-8DF1-10F9550C2ACD}" dt="2020-04-05T17:20:56.677" v="1527"/>
          <ac:cxnSpMkLst>
            <pc:docMk/>
            <pc:sldMk cId="3526637207" sldId="261"/>
            <ac:cxnSpMk id="11" creationId="{C884B8F8-FDC9-498B-9960-5D7260AFCB03}"/>
          </ac:cxnSpMkLst>
        </pc:cxnChg>
        <pc:cxnChg chg="add del">
          <ac:chgData name="Puttkammer, Gregg D CDT 2023" userId="f09e9d8b-2061-48b9-a726-d7982cdca738" providerId="ADAL" clId="{2381AD7B-BA40-4FF3-8DF1-10F9550C2ACD}" dt="2020-04-05T17:20:56.677" v="1527"/>
          <ac:cxnSpMkLst>
            <pc:docMk/>
            <pc:sldMk cId="3526637207" sldId="261"/>
            <ac:cxnSpMk id="17" creationId="{A24DAE64-2302-42EA-8239-F2F0775CA5AD}"/>
          </ac:cxnSpMkLst>
        </pc:cxnChg>
      </pc:sldChg>
      <pc:sldChg chg="addSp delSp modSp add mod ord setBg modAnim setClrOvrMap delDesignElem">
        <pc:chgData name="Puttkammer, Gregg D CDT 2023" userId="f09e9d8b-2061-48b9-a726-d7982cdca738" providerId="ADAL" clId="{2381AD7B-BA40-4FF3-8DF1-10F9550C2ACD}" dt="2020-04-05T17:20:56.677" v="1527"/>
        <pc:sldMkLst>
          <pc:docMk/>
          <pc:sldMk cId="2797585097" sldId="262"/>
        </pc:sldMkLst>
        <pc:spChg chg="mod">
          <ac:chgData name="Puttkammer, Gregg D CDT 2023" userId="f09e9d8b-2061-48b9-a726-d7982cdca738" providerId="ADAL" clId="{2381AD7B-BA40-4FF3-8DF1-10F9550C2ACD}" dt="2020-04-04T00:14:06.023" v="1467" actId="26606"/>
          <ac:spMkLst>
            <pc:docMk/>
            <pc:sldMk cId="2797585097" sldId="262"/>
            <ac:spMk id="2" creationId="{7019800C-702C-4D59-AADA-7AECFD78CCC9}"/>
          </ac:spMkLst>
        </pc:spChg>
        <pc:spChg chg="mod">
          <ac:chgData name="Puttkammer, Gregg D CDT 2023" userId="f09e9d8b-2061-48b9-a726-d7982cdca738" providerId="ADAL" clId="{2381AD7B-BA40-4FF3-8DF1-10F9550C2ACD}" dt="2020-04-04T00:14:06.023" v="1467" actId="26606"/>
          <ac:spMkLst>
            <pc:docMk/>
            <pc:sldMk cId="2797585097" sldId="262"/>
            <ac:spMk id="3" creationId="{3840979E-819E-4799-985F-B776B1B78D33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2797585097" sldId="262"/>
            <ac:spMk id="9" creationId="{C6870151-9189-4C3A-8379-EF3D95827A0A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2797585097" sldId="262"/>
            <ac:spMk id="11" creationId="{123EA69C-102A-4DD0-9547-05DCD271D159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2797585097" sldId="262"/>
            <ac:spMk id="13" creationId="{6A862265-5CA3-4C40-8582-7534C3B03C2A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2797585097" sldId="262"/>
            <ac:spMk id="15" creationId="{600EF80B-0391-4082-9AF5-F15B091B4CE9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2797585097" sldId="262"/>
            <ac:spMk id="19" creationId="{3FBF03E8-C602-4192-9C52-F84B29FDCC88}"/>
          </ac:spMkLst>
        </pc:spChg>
        <pc:picChg chg="add del mod ord">
          <ac:chgData name="Puttkammer, Gregg D CDT 2023" userId="f09e9d8b-2061-48b9-a726-d7982cdca738" providerId="ADAL" clId="{2381AD7B-BA40-4FF3-8DF1-10F9550C2ACD}" dt="2020-04-05T16:37:32.660" v="1496"/>
          <ac:picMkLst>
            <pc:docMk/>
            <pc:sldMk cId="2797585097" sldId="262"/>
            <ac:picMk id="4" creationId="{8018D2DF-A3D1-4E08-85A8-CB6481EAB2CA}"/>
          </ac:picMkLst>
        </pc:picChg>
        <pc:picChg chg="del mod">
          <ac:chgData name="Puttkammer, Gregg D CDT 2023" userId="f09e9d8b-2061-48b9-a726-d7982cdca738" providerId="ADAL" clId="{2381AD7B-BA40-4FF3-8DF1-10F9550C2ACD}" dt="2020-04-05T16:37:36.143" v="1497"/>
          <ac:picMkLst>
            <pc:docMk/>
            <pc:sldMk cId="2797585097" sldId="262"/>
            <ac:picMk id="5" creationId="{B07D9B63-136E-4847-9413-FF6BD06671A7}"/>
          </ac:picMkLst>
        </pc:picChg>
        <pc:picChg chg="del">
          <ac:chgData name="Puttkammer, Gregg D CDT 2023" userId="f09e9d8b-2061-48b9-a726-d7982cdca738" providerId="ADAL" clId="{2381AD7B-BA40-4FF3-8DF1-10F9550C2ACD}" dt="2020-04-05T16:40:46.149" v="1498"/>
          <ac:picMkLst>
            <pc:docMk/>
            <pc:sldMk cId="2797585097" sldId="262"/>
            <ac:picMk id="6" creationId="{F46A551D-5449-4DE2-9E42-234C778B93DC}"/>
          </ac:picMkLst>
        </pc:picChg>
        <pc:picChg chg="mod">
          <ac:chgData name="Puttkammer, Gregg D CDT 2023" userId="f09e9d8b-2061-48b9-a726-d7982cdca738" providerId="ADAL" clId="{2381AD7B-BA40-4FF3-8DF1-10F9550C2ACD}" dt="2020-04-05T16:43:23.913" v="1501" actId="1076"/>
          <ac:picMkLst>
            <pc:docMk/>
            <pc:sldMk cId="2797585097" sldId="262"/>
            <ac:picMk id="7" creationId="{62D532B9-13FE-442C-AA27-E0A7B547560A}"/>
          </ac:picMkLst>
        </pc:picChg>
        <pc:cxnChg chg="add del">
          <ac:chgData name="Puttkammer, Gregg D CDT 2023" userId="f09e9d8b-2061-48b9-a726-d7982cdca738" providerId="ADAL" clId="{2381AD7B-BA40-4FF3-8DF1-10F9550C2ACD}" dt="2020-04-05T17:20:56.677" v="1527"/>
          <ac:cxnSpMkLst>
            <pc:docMk/>
            <pc:sldMk cId="2797585097" sldId="262"/>
            <ac:cxnSpMk id="17" creationId="{D33AC32D-5F44-45F7-A0BD-7C11A86BED57}"/>
          </ac:cxnSpMkLst>
        </pc:cxnChg>
      </pc:sldChg>
      <pc:sldChg chg="addSp delSp modSp add mod setBg delDesignElem">
        <pc:chgData name="Puttkammer, Gregg D CDT 2023" userId="f09e9d8b-2061-48b9-a726-d7982cdca738" providerId="ADAL" clId="{2381AD7B-BA40-4FF3-8DF1-10F9550C2ACD}" dt="2020-04-05T17:20:56.787" v="1529" actId="27636"/>
        <pc:sldMkLst>
          <pc:docMk/>
          <pc:sldMk cId="3565637439" sldId="263"/>
        </pc:sldMkLst>
        <pc:spChg chg="mod">
          <ac:chgData name="Puttkammer, Gregg D CDT 2023" userId="f09e9d8b-2061-48b9-a726-d7982cdca738" providerId="ADAL" clId="{2381AD7B-BA40-4FF3-8DF1-10F9550C2ACD}" dt="2020-04-05T17:20:56.787" v="1529" actId="27636"/>
          <ac:spMkLst>
            <pc:docMk/>
            <pc:sldMk cId="3565637439" sldId="263"/>
            <ac:spMk id="2" creationId="{379DC704-F4F0-4909-89F0-423B43DD7AE4}"/>
          </ac:spMkLst>
        </pc:spChg>
        <pc:spChg chg="mod">
          <ac:chgData name="Puttkammer, Gregg D CDT 2023" userId="f09e9d8b-2061-48b9-a726-d7982cdca738" providerId="ADAL" clId="{2381AD7B-BA40-4FF3-8DF1-10F9550C2ACD}" dt="2020-04-04T00:44:14.393" v="1489" actId="26606"/>
          <ac:spMkLst>
            <pc:docMk/>
            <pc:sldMk cId="3565637439" sldId="263"/>
            <ac:spMk id="3" creationId="{33A6CFCF-BEFD-4986-9566-DB3CD058E57F}"/>
          </ac:spMkLst>
        </pc:spChg>
        <pc:spChg chg="add del">
          <ac:chgData name="Puttkammer, Gregg D CDT 2023" userId="f09e9d8b-2061-48b9-a726-d7982cdca738" providerId="ADAL" clId="{2381AD7B-BA40-4FF3-8DF1-10F9550C2ACD}" dt="2020-04-04T00:44:14.393" v="1489" actId="26606"/>
          <ac:spMkLst>
            <pc:docMk/>
            <pc:sldMk cId="3565637439" sldId="263"/>
            <ac:spMk id="9" creationId="{35C3D674-3D59-4E93-80CA-0C0A9095E816}"/>
          </ac:spMkLst>
        </pc:spChg>
        <pc:spChg chg="add del">
          <ac:chgData name="Puttkammer, Gregg D CDT 2023" userId="f09e9d8b-2061-48b9-a726-d7982cdca738" providerId="ADAL" clId="{2381AD7B-BA40-4FF3-8DF1-10F9550C2ACD}" dt="2020-04-04T00:44:14.393" v="1489" actId="26606"/>
          <ac:spMkLst>
            <pc:docMk/>
            <pc:sldMk cId="3565637439" sldId="263"/>
            <ac:spMk id="13" creationId="{EF2A81E1-BCBE-426B-8C09-33274E69409D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3565637439" sldId="263"/>
            <ac:spMk id="22" creationId="{742C14A9-3617-46DD-9FC4-ED828A7D3E6F}"/>
          </ac:spMkLst>
        </pc:spChg>
        <pc:spChg chg="add del">
          <ac:chgData name="Puttkammer, Gregg D CDT 2023" userId="f09e9d8b-2061-48b9-a726-d7982cdca738" providerId="ADAL" clId="{2381AD7B-BA40-4FF3-8DF1-10F9550C2ACD}" dt="2020-04-05T17:20:56.677" v="1527"/>
          <ac:spMkLst>
            <pc:docMk/>
            <pc:sldMk cId="3565637439" sldId="263"/>
            <ac:spMk id="26" creationId="{19E5CB6C-D5A1-44AB-BAD0-E76C67ED2802}"/>
          </ac:spMkLst>
        </pc:spChg>
        <pc:picChg chg="add mod">
          <ac:chgData name="Puttkammer, Gregg D CDT 2023" userId="f09e9d8b-2061-48b9-a726-d7982cdca738" providerId="ADAL" clId="{2381AD7B-BA40-4FF3-8DF1-10F9550C2ACD}" dt="2020-04-04T00:44:14.393" v="1489" actId="26606"/>
          <ac:picMkLst>
            <pc:docMk/>
            <pc:sldMk cId="3565637439" sldId="263"/>
            <ac:picMk id="4" creationId="{124DD1AC-F1E9-4D8D-A75F-EE6B5209096F}"/>
          </ac:picMkLst>
        </pc:picChg>
        <pc:picChg chg="add mod">
          <ac:chgData name="Puttkammer, Gregg D CDT 2023" userId="f09e9d8b-2061-48b9-a726-d7982cdca738" providerId="ADAL" clId="{2381AD7B-BA40-4FF3-8DF1-10F9550C2ACD}" dt="2020-04-04T00:44:14.393" v="1489" actId="26606"/>
          <ac:picMkLst>
            <pc:docMk/>
            <pc:sldMk cId="3565637439" sldId="263"/>
            <ac:picMk id="5" creationId="{D9CFC442-2EF7-43C4-ADCA-D8388C52702C}"/>
          </ac:picMkLst>
        </pc:picChg>
        <pc:picChg chg="mod">
          <ac:chgData name="Puttkammer, Gregg D CDT 2023" userId="f09e9d8b-2061-48b9-a726-d7982cdca738" providerId="ADAL" clId="{2381AD7B-BA40-4FF3-8DF1-10F9550C2ACD}" dt="2020-04-05T17:06:00.342" v="1507" actId="1076"/>
          <ac:picMkLst>
            <pc:docMk/>
            <pc:sldMk cId="3565637439" sldId="263"/>
            <ac:picMk id="6" creationId="{3CC9F29A-5669-4E09-BD4E-A4FA78597FC8}"/>
          </ac:picMkLst>
        </pc:picChg>
        <pc:picChg chg="add del">
          <ac:chgData name="Puttkammer, Gregg D CDT 2023" userId="f09e9d8b-2061-48b9-a726-d7982cdca738" providerId="ADAL" clId="{2381AD7B-BA40-4FF3-8DF1-10F9550C2ACD}" dt="2020-04-04T00:44:14.393" v="1489" actId="26606"/>
          <ac:picMkLst>
            <pc:docMk/>
            <pc:sldMk cId="3565637439" sldId="263"/>
            <ac:picMk id="15" creationId="{39D1DDD4-5BB3-45BA-B9B3-06B62299AD79}"/>
          </ac:picMkLst>
        </pc:picChg>
        <pc:picChg chg="add del">
          <ac:chgData name="Puttkammer, Gregg D CDT 2023" userId="f09e9d8b-2061-48b9-a726-d7982cdca738" providerId="ADAL" clId="{2381AD7B-BA40-4FF3-8DF1-10F9550C2ACD}" dt="2020-04-05T17:20:56.677" v="1527"/>
          <ac:picMkLst>
            <pc:docMk/>
            <pc:sldMk cId="3565637439" sldId="263"/>
            <ac:picMk id="28" creationId="{D5A16967-5C32-4A48-9F02-4F0228AC8DBA}"/>
          </ac:picMkLst>
        </pc:picChg>
        <pc:cxnChg chg="add del">
          <ac:chgData name="Puttkammer, Gregg D CDT 2023" userId="f09e9d8b-2061-48b9-a726-d7982cdca738" providerId="ADAL" clId="{2381AD7B-BA40-4FF3-8DF1-10F9550C2ACD}" dt="2020-04-04T00:44:14.393" v="1489" actId="26606"/>
          <ac:cxnSpMkLst>
            <pc:docMk/>
            <pc:sldMk cId="3565637439" sldId="263"/>
            <ac:cxnSpMk id="11" creationId="{C884B8F8-FDC9-498B-9960-5D7260AFCB03}"/>
          </ac:cxnSpMkLst>
        </pc:cxnChg>
        <pc:cxnChg chg="add del">
          <ac:chgData name="Puttkammer, Gregg D CDT 2023" userId="f09e9d8b-2061-48b9-a726-d7982cdca738" providerId="ADAL" clId="{2381AD7B-BA40-4FF3-8DF1-10F9550C2ACD}" dt="2020-04-04T00:44:14.393" v="1489" actId="26606"/>
          <ac:cxnSpMkLst>
            <pc:docMk/>
            <pc:sldMk cId="3565637439" sldId="263"/>
            <ac:cxnSpMk id="17" creationId="{A24DAE64-2302-42EA-8239-F2F0775CA5AD}"/>
          </ac:cxnSpMkLst>
        </pc:cxnChg>
        <pc:cxnChg chg="add del">
          <ac:chgData name="Puttkammer, Gregg D CDT 2023" userId="f09e9d8b-2061-48b9-a726-d7982cdca738" providerId="ADAL" clId="{2381AD7B-BA40-4FF3-8DF1-10F9550C2ACD}" dt="2020-04-05T17:20:56.677" v="1527"/>
          <ac:cxnSpMkLst>
            <pc:docMk/>
            <pc:sldMk cId="3565637439" sldId="263"/>
            <ac:cxnSpMk id="24" creationId="{19AB0109-1C89-41F0-9EDF-3DE017BE3F27}"/>
          </ac:cxnSpMkLst>
        </pc:cxnChg>
        <pc:cxnChg chg="add del">
          <ac:chgData name="Puttkammer, Gregg D CDT 2023" userId="f09e9d8b-2061-48b9-a726-d7982cdca738" providerId="ADAL" clId="{2381AD7B-BA40-4FF3-8DF1-10F9550C2ACD}" dt="2020-04-05T17:20:56.677" v="1527"/>
          <ac:cxnSpMkLst>
            <pc:docMk/>
            <pc:sldMk cId="3565637439" sldId="263"/>
            <ac:cxnSpMk id="30" creationId="{942D078B-EF20-4DB1-AA1B-87F212C56A9A}"/>
          </ac:cxnSpMkLst>
        </pc:cxnChg>
      </pc:sldChg>
      <pc:sldChg chg="addSp delSp modSp add mod setBg">
        <pc:chgData name="Puttkammer, Gregg D CDT 2023" userId="f09e9d8b-2061-48b9-a726-d7982cdca738" providerId="ADAL" clId="{2381AD7B-BA40-4FF3-8DF1-10F9550C2ACD}" dt="2020-04-05T16:53:28.333" v="1504" actId="1076"/>
        <pc:sldMkLst>
          <pc:docMk/>
          <pc:sldMk cId="2042180718" sldId="264"/>
        </pc:sldMkLst>
        <pc:spChg chg="mod">
          <ac:chgData name="Puttkammer, Gregg D CDT 2023" userId="f09e9d8b-2061-48b9-a726-d7982cdca738" providerId="ADAL" clId="{2381AD7B-BA40-4FF3-8DF1-10F9550C2ACD}" dt="2020-04-04T00:38:06.370" v="1480" actId="26606"/>
          <ac:spMkLst>
            <pc:docMk/>
            <pc:sldMk cId="2042180718" sldId="264"/>
            <ac:spMk id="2" creationId="{C9FCE3E6-23D7-497D-8AFE-2B2520201AED}"/>
          </ac:spMkLst>
        </pc:spChg>
        <pc:spChg chg="mod">
          <ac:chgData name="Puttkammer, Gregg D CDT 2023" userId="f09e9d8b-2061-48b9-a726-d7982cdca738" providerId="ADAL" clId="{2381AD7B-BA40-4FF3-8DF1-10F9550C2ACD}" dt="2020-04-04T00:38:06.370" v="1480" actId="26606"/>
          <ac:spMkLst>
            <pc:docMk/>
            <pc:sldMk cId="2042180718" sldId="264"/>
            <ac:spMk id="3" creationId="{AE70DD1D-1909-460C-B43F-DD9A0C8F9E23}"/>
          </ac:spMkLst>
        </pc:spChg>
        <pc:spChg chg="add del mod">
          <ac:chgData name="Puttkammer, Gregg D CDT 2023" userId="f09e9d8b-2061-48b9-a726-d7982cdca738" providerId="ADAL" clId="{2381AD7B-BA40-4FF3-8DF1-10F9550C2ACD}" dt="2020-04-03T23:58:07.774" v="1248" actId="767"/>
          <ac:spMkLst>
            <pc:docMk/>
            <pc:sldMk cId="2042180718" sldId="264"/>
            <ac:spMk id="4" creationId="{A1640455-5CEE-4CE1-B3A7-DB2F7EE32207}"/>
          </ac:spMkLst>
        </pc:spChg>
        <pc:picChg chg="mod">
          <ac:chgData name="Puttkammer, Gregg D CDT 2023" userId="f09e9d8b-2061-48b9-a726-d7982cdca738" providerId="ADAL" clId="{2381AD7B-BA40-4FF3-8DF1-10F9550C2ACD}" dt="2020-04-05T16:53:28.333" v="1504" actId="1076"/>
          <ac:picMkLst>
            <pc:docMk/>
            <pc:sldMk cId="2042180718" sldId="264"/>
            <ac:picMk id="4" creationId="{BA96E8EA-2631-4CFC-AC18-B389EEB63A2D}"/>
          </ac:picMkLst>
        </pc:picChg>
        <pc:picChg chg="add mod">
          <ac:chgData name="Puttkammer, Gregg D CDT 2023" userId="f09e9d8b-2061-48b9-a726-d7982cdca738" providerId="ADAL" clId="{2381AD7B-BA40-4FF3-8DF1-10F9550C2ACD}" dt="2020-04-04T00:38:06.370" v="1480" actId="26606"/>
          <ac:picMkLst>
            <pc:docMk/>
            <pc:sldMk cId="2042180718" sldId="264"/>
            <ac:picMk id="5" creationId="{2408843D-5F03-4248-BDEA-C5BC5173E09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16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47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832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39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200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100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05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856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945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09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134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24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4425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843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322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825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376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9721CD2-5AE1-45C9-8392-72ED1F2794CF}" type="datetimeFigureOut">
              <a:rPr lang="en-US" smtClean="0"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24F4975-D996-47CE-BF70-C4302334F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45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8558C-6FEA-4B1C-BDF3-480D11362B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301" y="1474969"/>
            <a:ext cx="2823919" cy="1868760"/>
          </a:xfrm>
        </p:spPr>
        <p:txBody>
          <a:bodyPr>
            <a:normAutofit/>
          </a:bodyPr>
          <a:lstStyle/>
          <a:p>
            <a:r>
              <a:rPr lang="en-US" sz="3600"/>
              <a:t>Liam O’Flaherty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F124D7-5D6A-4D08-9877-79E51FFBC4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302" y="3531204"/>
            <a:ext cx="2823919" cy="1610643"/>
          </a:xfrm>
        </p:spPr>
        <p:txBody>
          <a:bodyPr>
            <a:normAutofit/>
          </a:bodyPr>
          <a:lstStyle/>
          <a:p>
            <a:r>
              <a:rPr lang="en-US" sz="1600"/>
              <a:t>By Gregg Puttkammer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D6898EE-0EF7-496E-992D-5904240BCC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88"/>
          <a:stretch/>
        </p:blipFill>
        <p:spPr>
          <a:xfrm>
            <a:off x="4618374" y="1116345"/>
            <a:ext cx="6282919" cy="3866172"/>
          </a:xfrm>
          <a:prstGeom prst="rect">
            <a:avLst/>
          </a:prstGeom>
        </p:spPr>
      </p:pic>
      <p:pic>
        <p:nvPicPr>
          <p:cNvPr id="4" name="Slide 1">
            <a:hlinkClick r:id="" action="ppaction://media"/>
            <a:extLst>
              <a:ext uri="{FF2B5EF4-FFF2-40B4-BE49-F238E27FC236}">
                <a16:creationId xmlns:a16="http://schemas.microsoft.com/office/drawing/2014/main" id="{CD32AD7A-2032-4771-B6A3-F98705C5DC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82249" y="631477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8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18D2DF-A3D1-4E08-85A8-CB6481EAB2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l="10669" r="-1" b="-1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19800C-702C-4D59-AADA-7AECFD78C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1" y="1193800"/>
            <a:ext cx="3193050" cy="4699000"/>
          </a:xfrm>
        </p:spPr>
        <p:txBody>
          <a:bodyPr anchor="ctr">
            <a:normAutofit/>
          </a:bodyPr>
          <a:lstStyle/>
          <a:p>
            <a:r>
              <a:rPr lang="en-US" dirty="0"/>
              <a:t>General info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0979E-819E-4799-985F-B776B1B78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636" y="1193800"/>
            <a:ext cx="6085091" cy="4699000"/>
          </a:xfrm>
        </p:spPr>
        <p:txBody>
          <a:bodyPr anchor="ctr">
            <a:normAutofit/>
          </a:bodyPr>
          <a:lstStyle/>
          <a:p>
            <a:r>
              <a:rPr lang="en-US" dirty="0"/>
              <a:t>Born 1896 – Aran Islands, Ireland</a:t>
            </a:r>
          </a:p>
          <a:p>
            <a:r>
              <a:rPr lang="en-US" dirty="0"/>
              <a:t>Died 1984 – Dublin, Ireland</a:t>
            </a:r>
          </a:p>
          <a:p>
            <a:r>
              <a:rPr lang="en-US" dirty="0"/>
              <a:t>Leading Figure of the Irish Renaissance</a:t>
            </a:r>
          </a:p>
          <a:p>
            <a:r>
              <a:rPr lang="en-US" dirty="0"/>
              <a:t>Irish till the end</a:t>
            </a:r>
          </a:p>
        </p:txBody>
      </p:sp>
      <p:pic>
        <p:nvPicPr>
          <p:cNvPr id="7" name="Slide 2">
            <a:hlinkClick r:id="" action="ppaction://media"/>
            <a:extLst>
              <a:ext uri="{FF2B5EF4-FFF2-40B4-BE49-F238E27FC236}">
                <a16:creationId xmlns:a16="http://schemas.microsoft.com/office/drawing/2014/main" id="{62D532B9-13FE-442C-AA27-E0A7B54756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45900" y="631707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5850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66750-8B13-4707-8957-B82A6B93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6457" y="804519"/>
            <a:ext cx="5550357" cy="1049235"/>
          </a:xfrm>
        </p:spPr>
        <p:txBody>
          <a:bodyPr>
            <a:normAutofit/>
          </a:bodyPr>
          <a:lstStyle/>
          <a:p>
            <a:r>
              <a:rPr lang="en-US"/>
              <a:t>Early Life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3183F-2CD7-4A93-8E80-A7C4DF8AE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6457" y="2015732"/>
            <a:ext cx="5550357" cy="3450613"/>
          </a:xfrm>
        </p:spPr>
        <p:txBody>
          <a:bodyPr>
            <a:normAutofit/>
          </a:bodyPr>
          <a:lstStyle/>
          <a:p>
            <a:r>
              <a:rPr lang="en-US" dirty="0"/>
              <a:t>Originally supposed to be a priest</a:t>
            </a:r>
          </a:p>
          <a:p>
            <a:r>
              <a:rPr lang="en-US" dirty="0"/>
              <a:t>Soldier in WW1</a:t>
            </a:r>
          </a:p>
          <a:p>
            <a:r>
              <a:rPr lang="en-US" dirty="0"/>
              <a:t>Traveled abroad </a:t>
            </a:r>
          </a:p>
          <a:p>
            <a:r>
              <a:rPr lang="en-US" dirty="0"/>
              <a:t>Tons of new jobs and experiences</a:t>
            </a:r>
          </a:p>
          <a:p>
            <a:r>
              <a:rPr lang="en-US" dirty="0"/>
              <a:t>After workers riot Exiled to England where he began his career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469540-51D9-48B1-97B5-483380E72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812" y="3100810"/>
            <a:ext cx="4074836" cy="21698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F30693-A0DC-4EA6-9076-14D6FF32F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812" y="623834"/>
            <a:ext cx="4074836" cy="2169850"/>
          </a:xfrm>
          <a:prstGeom prst="rect">
            <a:avLst/>
          </a:prstGeom>
        </p:spPr>
      </p:pic>
      <p:pic>
        <p:nvPicPr>
          <p:cNvPr id="6" name="Slide 3">
            <a:hlinkClick r:id="" action="ppaction://media"/>
            <a:extLst>
              <a:ext uri="{FF2B5EF4-FFF2-40B4-BE49-F238E27FC236}">
                <a16:creationId xmlns:a16="http://schemas.microsoft.com/office/drawing/2014/main" id="{A20EE986-54C9-4345-8B3C-0534592AC8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29874" y="56261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39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A9329-D308-4BFE-B02D-B776EE2CC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>
            <a:normAutofit/>
          </a:bodyPr>
          <a:lstStyle/>
          <a:p>
            <a:r>
              <a:rPr lang="en-US" dirty="0"/>
              <a:t>Career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D7A4F-E20D-44C3-B4F1-ACB05BBB7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4172212" cy="345061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Edward Garnett guided O’Flaherty</a:t>
            </a:r>
          </a:p>
          <a:p>
            <a:r>
              <a:rPr lang="en-US" dirty="0"/>
              <a:t>Returned to Dublin and married Margaret Barrington</a:t>
            </a:r>
          </a:p>
          <a:p>
            <a:r>
              <a:rPr lang="en-US" dirty="0"/>
              <a:t>First novel – “Thy Neighbour’s Wife”</a:t>
            </a:r>
          </a:p>
          <a:p>
            <a:r>
              <a:rPr lang="en-US" dirty="0"/>
              <a:t>Wrote consistently till 1950 then went silent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9BF0BE-3526-4164-B450-A0BD126E1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7451" y="805583"/>
            <a:ext cx="3134362" cy="4660762"/>
          </a:xfrm>
          <a:prstGeom prst="rect">
            <a:avLst/>
          </a:prstGeom>
        </p:spPr>
      </p:pic>
      <p:pic>
        <p:nvPicPr>
          <p:cNvPr id="5" name="Slide 4">
            <a:hlinkClick r:id="" action="ppaction://media"/>
            <a:extLst>
              <a:ext uri="{FF2B5EF4-FFF2-40B4-BE49-F238E27FC236}">
                <a16:creationId xmlns:a16="http://schemas.microsoft.com/office/drawing/2014/main" id="{9FCB7E1B-2717-4919-B711-AE8BA689D6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82249" y="553405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80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CE3E6-23D7-497D-8AFE-2B2520201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Famous and influential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0DD1D-1909-460C-B43F-DD9A0C8F9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6195784" cy="3450613"/>
          </a:xfrm>
        </p:spPr>
        <p:txBody>
          <a:bodyPr>
            <a:normAutofit/>
          </a:bodyPr>
          <a:lstStyle/>
          <a:p>
            <a:r>
              <a:rPr lang="en-US" dirty="0"/>
              <a:t>Lyrical stories</a:t>
            </a:r>
          </a:p>
          <a:p>
            <a:pPr lvl="1"/>
            <a:r>
              <a:rPr lang="en-US" dirty="0"/>
              <a:t>“Spring Snowing” (1926)</a:t>
            </a:r>
          </a:p>
          <a:p>
            <a:pPr lvl="1"/>
            <a:r>
              <a:rPr lang="en-US" dirty="0"/>
              <a:t>“Two Lovely Beasts and Other Stories” (1948)</a:t>
            </a:r>
          </a:p>
          <a:p>
            <a:r>
              <a:rPr lang="en-US" dirty="0"/>
              <a:t>Novels</a:t>
            </a:r>
          </a:p>
          <a:p>
            <a:pPr lvl="1"/>
            <a:r>
              <a:rPr lang="en-US" dirty="0"/>
              <a:t>“The Informer” (1926)</a:t>
            </a:r>
          </a:p>
          <a:p>
            <a:pPr lvl="1"/>
            <a:r>
              <a:rPr lang="en-US" dirty="0"/>
              <a:t>“Skerrett” (1932)</a:t>
            </a:r>
          </a:p>
          <a:p>
            <a:pPr lvl="1"/>
            <a:r>
              <a:rPr lang="en-US" dirty="0"/>
              <a:t>“Famine” (1937)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08843D-5F03-4248-BDEA-C5BC5173E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0549" y="2015734"/>
            <a:ext cx="2182512" cy="3450613"/>
          </a:xfrm>
          <a:prstGeom prst="rect">
            <a:avLst/>
          </a:prstGeom>
        </p:spPr>
      </p:pic>
      <p:pic>
        <p:nvPicPr>
          <p:cNvPr id="4" name="Slide 5">
            <a:hlinkClick r:id="" action="ppaction://media"/>
            <a:extLst>
              <a:ext uri="{FF2B5EF4-FFF2-40B4-BE49-F238E27FC236}">
                <a16:creationId xmlns:a16="http://schemas.microsoft.com/office/drawing/2014/main" id="{BA96E8EA-2631-4CFC-AC18-B389EEB63A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74475" y="5635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8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5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0EF69-19AB-4514-95EC-C056705B7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>
            <a:normAutofit/>
          </a:bodyPr>
          <a:lstStyle/>
          <a:p>
            <a:r>
              <a:rPr lang="en-US" dirty="0"/>
              <a:t>Personal struggles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EB7FC-63C6-4B87-8814-5A9BA020D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4172212" cy="3450613"/>
          </a:xfrm>
        </p:spPr>
        <p:txBody>
          <a:bodyPr>
            <a:normAutofit/>
          </a:bodyPr>
          <a:lstStyle/>
          <a:p>
            <a:r>
              <a:rPr lang="en-US" dirty="0"/>
              <a:t>Shell shock from WW1 France</a:t>
            </a:r>
          </a:p>
          <a:p>
            <a:r>
              <a:rPr lang="en-US" dirty="0"/>
              <a:t>Mental Breakdowns</a:t>
            </a:r>
          </a:p>
          <a:p>
            <a:r>
              <a:rPr lang="en-US" dirty="0"/>
              <a:t>Gap between himself and Ireland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A9F2FAA1-0500-4083-B672-A67672BDD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2406" y="805583"/>
            <a:ext cx="3064451" cy="4660762"/>
          </a:xfrm>
          <a:prstGeom prst="rect">
            <a:avLst/>
          </a:prstGeom>
        </p:spPr>
      </p:pic>
      <p:pic>
        <p:nvPicPr>
          <p:cNvPr id="5" name="Slide 6">
            <a:hlinkClick r:id="" action="ppaction://media"/>
            <a:extLst>
              <a:ext uri="{FF2B5EF4-FFF2-40B4-BE49-F238E27FC236}">
                <a16:creationId xmlns:a16="http://schemas.microsoft.com/office/drawing/2014/main" id="{05BDA8B5-A6AE-452D-9686-CC913CCDB3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20349" y="555310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63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8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A34E7-677B-48FD-9440-6F4B1E934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>
            <a:normAutofit/>
          </a:bodyPr>
          <a:lstStyle/>
          <a:p>
            <a:r>
              <a:rPr lang="en-US" dirty="0"/>
              <a:t>Irish nationalism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A4AD2-2A71-4A87-923B-4E8D1D71B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4172212" cy="3450613"/>
          </a:xfrm>
        </p:spPr>
        <p:txBody>
          <a:bodyPr>
            <a:normAutofit/>
          </a:bodyPr>
          <a:lstStyle/>
          <a:p>
            <a:r>
              <a:rPr lang="en-US" dirty="0"/>
              <a:t>Irish Renaissance</a:t>
            </a:r>
          </a:p>
          <a:p>
            <a:r>
              <a:rPr lang="en-US" dirty="0"/>
              <a:t>Wrote of Irish struggle for freedom</a:t>
            </a:r>
          </a:p>
          <a:p>
            <a:r>
              <a:rPr lang="en-US" dirty="0"/>
              <a:t>Examined and nourished Irish culture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A8CB59-BBA4-4DAD-A173-C0B3D62BB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8675" y="805583"/>
            <a:ext cx="3751913" cy="4660762"/>
          </a:xfrm>
          <a:prstGeom prst="rect">
            <a:avLst/>
          </a:prstGeom>
        </p:spPr>
      </p:pic>
      <p:pic>
        <p:nvPicPr>
          <p:cNvPr id="5" name="Slide 7">
            <a:hlinkClick r:id="" action="ppaction://media"/>
            <a:extLst>
              <a:ext uri="{FF2B5EF4-FFF2-40B4-BE49-F238E27FC236}">
                <a16:creationId xmlns:a16="http://schemas.microsoft.com/office/drawing/2014/main" id="{6D05FEE6-9C25-4844-86A1-44059B2440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82249" y="57086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0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7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DC704-F4F0-4909-89F0-423B43DD7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5550357" cy="1049235"/>
          </a:xfrm>
        </p:spPr>
        <p:txBody>
          <a:bodyPr>
            <a:normAutofit fontScale="90000"/>
          </a:bodyPr>
          <a:lstStyle/>
          <a:p>
            <a:r>
              <a:rPr lang="en-US" dirty="0"/>
              <a:t>Controversy in life and death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6CFCF-BEFD-4986-9566-DB3CD058E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5550357" cy="3450613"/>
          </a:xfrm>
        </p:spPr>
        <p:txBody>
          <a:bodyPr>
            <a:normAutofit/>
          </a:bodyPr>
          <a:lstStyle/>
          <a:p>
            <a:r>
              <a:rPr lang="en-US" dirty="0"/>
              <a:t>Founder of the Irish Communist Party</a:t>
            </a:r>
          </a:p>
          <a:p>
            <a:r>
              <a:rPr lang="en-US" dirty="0"/>
              <a:t>Writings originally banned in Ireland but now studied in Irish schools</a:t>
            </a:r>
          </a:p>
          <a:p>
            <a:r>
              <a:rPr lang="en-US" dirty="0"/>
              <a:t>Critics after his death said he “romanticized violence”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4DD1AC-F1E9-4D8D-A75F-EE6B52090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5672" y="481109"/>
            <a:ext cx="3630680" cy="24919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CFC442-2EF7-43C4-ADCA-D8388C5270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3594" y="3233298"/>
            <a:ext cx="4074836" cy="2302282"/>
          </a:xfrm>
          <a:prstGeom prst="rect">
            <a:avLst/>
          </a:prstGeom>
        </p:spPr>
      </p:pic>
      <p:pic>
        <p:nvPicPr>
          <p:cNvPr id="6" name="Slide 8">
            <a:hlinkClick r:id="" action="ppaction://media"/>
            <a:extLst>
              <a:ext uri="{FF2B5EF4-FFF2-40B4-BE49-F238E27FC236}">
                <a16:creationId xmlns:a16="http://schemas.microsoft.com/office/drawing/2014/main" id="{3CC9F29A-5669-4E09-BD4E-A4FA78597F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03050" y="573806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3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3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C805D-FC93-4EBC-8B99-445EB49F7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BAF91-0E5F-4B08-ABC4-3469FDA8E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Berger, Joseph. “WROTE TALES OF IRISH STRUGGLE.” </a:t>
            </a:r>
            <a:r>
              <a:rPr lang="en-US" i="1" dirty="0"/>
              <a:t>The New York Times</a:t>
            </a:r>
            <a:r>
              <a:rPr lang="en-US" dirty="0"/>
              <a:t>, The New York Times, 9 Sept. 1984, www.nytimes.com/1984/09/09/obituaries/liam-o-flaherty-dies-at-88-wrote-tales-of-irish-struggle.html.</a:t>
            </a:r>
          </a:p>
          <a:p>
            <a:r>
              <a:rPr lang="en-US" dirty="0"/>
              <a:t>The Editors of </a:t>
            </a:r>
            <a:r>
              <a:rPr lang="en-US" dirty="0" err="1"/>
              <a:t>Encyclopaedia</a:t>
            </a:r>
            <a:r>
              <a:rPr lang="en-US" dirty="0"/>
              <a:t> Britannica. “Liam O'Flaherty.” </a:t>
            </a:r>
            <a:r>
              <a:rPr lang="en-US" i="1" dirty="0" err="1"/>
              <a:t>Encyclopædia</a:t>
            </a:r>
            <a:r>
              <a:rPr lang="en-US" i="1" dirty="0"/>
              <a:t> Britannica</a:t>
            </a:r>
            <a:r>
              <a:rPr lang="en-US" dirty="0"/>
              <a:t>, </a:t>
            </a:r>
            <a:r>
              <a:rPr lang="en-US" dirty="0" err="1"/>
              <a:t>Encyclopædia</a:t>
            </a:r>
            <a:r>
              <a:rPr lang="en-US" dirty="0"/>
              <a:t> Britannica, Inc., 19 Nov. 2019, www.britannica.com/biography/Liam-OFlaherty.</a:t>
            </a:r>
          </a:p>
          <a:p>
            <a:r>
              <a:rPr lang="en-US" dirty="0"/>
              <a:t>Farrell, Jenny, and Liam O'Flaherty. “'The Discarded Soldier' by Liam O'Flaherty, a Rediscovered Anti-War Short Story.” </a:t>
            </a:r>
            <a:r>
              <a:rPr lang="en-US" i="1" dirty="0"/>
              <a:t>The Irish Times</a:t>
            </a:r>
            <a:r>
              <a:rPr lang="en-US" dirty="0"/>
              <a:t>, The Irish Times, 6 Dec. 2018, www.irishtimes.com/culture/books/the-discarded-soldier-by-liam-o-flaherty-a-rediscovered-anti-war-short-story-1.3721254.</a:t>
            </a:r>
          </a:p>
        </p:txBody>
      </p:sp>
    </p:spTree>
    <p:extLst>
      <p:ext uri="{BB962C8B-B14F-4D97-AF65-F5344CB8AC3E}">
        <p14:creationId xmlns:p14="http://schemas.microsoft.com/office/powerpoint/2010/main" val="41219432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2EFF062AC56C42A08F1152C5E7CEC9" ma:contentTypeVersion="12" ma:contentTypeDescription="Create a new document." ma:contentTypeScope="" ma:versionID="fda276d766639710e77b3cb089169a9a">
  <xsd:schema xmlns:xsd="http://www.w3.org/2001/XMLSchema" xmlns:xs="http://www.w3.org/2001/XMLSchema" xmlns:p="http://schemas.microsoft.com/office/2006/metadata/properties" xmlns:ns3="a6224852-44e5-4954-a61e-787692598a94" xmlns:ns4="fe9d0535-9930-40ee-bce2-2d85d0bc99b8" targetNamespace="http://schemas.microsoft.com/office/2006/metadata/properties" ma:root="true" ma:fieldsID="41bc80186a225e53902f1ebef1de9511" ns3:_="" ns4:_="">
    <xsd:import namespace="a6224852-44e5-4954-a61e-787692598a94"/>
    <xsd:import namespace="fe9d0535-9930-40ee-bce2-2d85d0bc99b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224852-44e5-4954-a61e-787692598a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9d0535-9930-40ee-bce2-2d85d0bc99b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2A249BA-6B0F-473C-8055-4F1481B9FD43}">
  <ds:schemaRefs>
    <ds:schemaRef ds:uri="a6224852-44e5-4954-a61e-787692598a94"/>
    <ds:schemaRef ds:uri="fe9d0535-9930-40ee-bce2-2d85d0bc99b8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882539F-7FE3-42E8-99E0-0D09A94243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20C0F8-6648-4957-A195-6A37D4E66F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224852-44e5-4954-a61e-787692598a94"/>
    <ds:schemaRef ds:uri="fe9d0535-9930-40ee-bce2-2d85d0bc99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50</TotalTime>
  <Words>315</Words>
  <Application>Microsoft Office PowerPoint</Application>
  <PresentationFormat>Widescreen</PresentationFormat>
  <Paragraphs>44</Paragraphs>
  <Slides>9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Corbel</vt:lpstr>
      <vt:lpstr>Parallax</vt:lpstr>
      <vt:lpstr>Liam O’Flaherty</vt:lpstr>
      <vt:lpstr>General info</vt:lpstr>
      <vt:lpstr>Early Life</vt:lpstr>
      <vt:lpstr>Career</vt:lpstr>
      <vt:lpstr>Famous and influential Works</vt:lpstr>
      <vt:lpstr>Personal struggles</vt:lpstr>
      <vt:lpstr>Irish nationalism</vt:lpstr>
      <vt:lpstr>Controversy in life and death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Liam O’Flaherty</dc:title>
  <dc:creator>Puttkammer, Gregg D CDT 2023</dc:creator>
  <cp:lastModifiedBy>Puttkammer, Gregg D CDT 2023</cp:lastModifiedBy>
  <cp:revision>1</cp:revision>
  <dcterms:created xsi:type="dcterms:W3CDTF">2020-04-04T00:44:14Z</dcterms:created>
  <dcterms:modified xsi:type="dcterms:W3CDTF">2020-04-05T17:21:16Z</dcterms:modified>
</cp:coreProperties>
</file>