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1" r:id="rId3"/>
    <p:sldId id="264" r:id="rId4"/>
    <p:sldId id="257" r:id="rId5"/>
    <p:sldId id="259" r:id="rId6"/>
    <p:sldId id="260" r:id="rId7"/>
    <p:sldId id="263" r:id="rId8"/>
    <p:sldId id="262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1" d="100"/>
          <a:sy n="81" d="100"/>
        </p:scale>
        <p:origin x="114" y="8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73D14-5951-4606-AB4D-9C82F0A187E4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1A4BD-3844-4E2B-9F2F-8765E65544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08059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73D14-5951-4606-AB4D-9C82F0A187E4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1A4BD-3844-4E2B-9F2F-8765E65544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57157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73D14-5951-4606-AB4D-9C82F0A187E4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1A4BD-3844-4E2B-9F2F-8765E65544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6640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73D14-5951-4606-AB4D-9C82F0A187E4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1A4BD-3844-4E2B-9F2F-8765E65544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2620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73D14-5951-4606-AB4D-9C82F0A187E4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1A4BD-3844-4E2B-9F2F-8765E65544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7044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73D14-5951-4606-AB4D-9C82F0A187E4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1A4BD-3844-4E2B-9F2F-8765E65544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49937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73D14-5951-4606-AB4D-9C82F0A187E4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1A4BD-3844-4E2B-9F2F-8765E65544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7033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73D14-5951-4606-AB4D-9C82F0A187E4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1A4BD-3844-4E2B-9F2F-8765E65544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706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73D14-5951-4606-AB4D-9C82F0A187E4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1A4BD-3844-4E2B-9F2F-8765E65544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31975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73D14-5951-4606-AB4D-9C82F0A187E4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1A4BD-3844-4E2B-9F2F-8765E65544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0940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73D14-5951-4606-AB4D-9C82F0A187E4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1A4BD-3844-4E2B-9F2F-8765E65544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5921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73D14-5951-4606-AB4D-9C82F0A187E4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1A4BD-3844-4E2B-9F2F-8765E65544FD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317387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73D14-5951-4606-AB4D-9C82F0A187E4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1A4BD-3844-4E2B-9F2F-8765E65544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8485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73D14-5951-4606-AB4D-9C82F0A187E4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1A4BD-3844-4E2B-9F2F-8765E65544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86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73D14-5951-4606-AB4D-9C82F0A187E4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1A4BD-3844-4E2B-9F2F-8765E65544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34843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73D14-5951-4606-AB4D-9C82F0A187E4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1A4BD-3844-4E2B-9F2F-8765E65544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8371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73D14-5951-4606-AB4D-9C82F0A187E4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1A4BD-3844-4E2B-9F2F-8765E65544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5365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FE373D14-5951-4606-AB4D-9C82F0A187E4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71A4BD-3844-4E2B-9F2F-8765E65544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34986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7000"/>
                <a:hueMod val="88000"/>
                <a:satMod val="130000"/>
                <a:lumMod val="124000"/>
              </a:schemeClr>
            </a:gs>
            <a:gs pos="100000">
              <a:schemeClr val="bg1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7">
            <a:extLst>
              <a:ext uri="{FF2B5EF4-FFF2-40B4-BE49-F238E27FC236}">
                <a16:creationId xmlns:a16="http://schemas.microsoft.com/office/drawing/2014/main" id="{F21B5EDC-5485-4264-891C-5B291E5397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 36">
            <a:extLst>
              <a:ext uri="{FF2B5EF4-FFF2-40B4-BE49-F238E27FC236}">
                <a16:creationId xmlns:a16="http://schemas.microsoft.com/office/drawing/2014/main" id="{E7ADA758-6D6A-4E4E-88F7-1B5038A0EF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45156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1">
            <a:extLst>
              <a:ext uri="{FF2B5EF4-FFF2-40B4-BE49-F238E27FC236}">
                <a16:creationId xmlns:a16="http://schemas.microsoft.com/office/drawing/2014/main" id="{96D7C53C-B0E3-427C-B58C-BBF279079F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5400000" flipH="1">
            <a:off x="68958" y="-68957"/>
            <a:ext cx="6858001" cy="6995918"/>
          </a:xfrm>
          <a:custGeom>
            <a:avLst/>
            <a:gdLst>
              <a:gd name="connsiteX0" fmla="*/ 6858001 w 6858001"/>
              <a:gd name="connsiteY0" fmla="*/ 1344715 h 6995918"/>
              <a:gd name="connsiteX1" fmla="*/ 6858001 w 6858001"/>
              <a:gd name="connsiteY1" fmla="*/ 1177 h 6995918"/>
              <a:gd name="connsiteX2" fmla="*/ 6702324 w 6858001"/>
              <a:gd name="connsiteY2" fmla="*/ 26222 h 6995918"/>
              <a:gd name="connsiteX3" fmla="*/ 6547333 w 6858001"/>
              <a:gd name="connsiteY3" fmla="*/ 50091 h 6995918"/>
              <a:gd name="connsiteX4" fmla="*/ 6391657 w 6858001"/>
              <a:gd name="connsiteY4" fmla="*/ 73455 h 6995918"/>
              <a:gd name="connsiteX5" fmla="*/ 6235294 w 6858001"/>
              <a:gd name="connsiteY5" fmla="*/ 93458 h 6995918"/>
              <a:gd name="connsiteX6" fmla="*/ 6079618 w 6858001"/>
              <a:gd name="connsiteY6" fmla="*/ 113629 h 6995918"/>
              <a:gd name="connsiteX7" fmla="*/ 5923255 w 6858001"/>
              <a:gd name="connsiteY7" fmla="*/ 132455 h 6995918"/>
              <a:gd name="connsiteX8" fmla="*/ 5768950 w 6858001"/>
              <a:gd name="connsiteY8" fmla="*/ 148591 h 6995918"/>
              <a:gd name="connsiteX9" fmla="*/ 5612588 w 6858001"/>
              <a:gd name="connsiteY9" fmla="*/ 163887 h 6995918"/>
              <a:gd name="connsiteX10" fmla="*/ 5456911 w 6858001"/>
              <a:gd name="connsiteY10" fmla="*/ 177839 h 6995918"/>
              <a:gd name="connsiteX11" fmla="*/ 5303978 w 6858001"/>
              <a:gd name="connsiteY11" fmla="*/ 189941 h 6995918"/>
              <a:gd name="connsiteX12" fmla="*/ 5148987 w 6858001"/>
              <a:gd name="connsiteY12" fmla="*/ 202044 h 6995918"/>
              <a:gd name="connsiteX13" fmla="*/ 4996054 w 6858001"/>
              <a:gd name="connsiteY13" fmla="*/ 212129 h 6995918"/>
              <a:gd name="connsiteX14" fmla="*/ 4843120 w 6858001"/>
              <a:gd name="connsiteY14" fmla="*/ 220029 h 6995918"/>
              <a:gd name="connsiteX15" fmla="*/ 4690873 w 6858001"/>
              <a:gd name="connsiteY15" fmla="*/ 228266 h 6995918"/>
              <a:gd name="connsiteX16" fmla="*/ 4539997 w 6858001"/>
              <a:gd name="connsiteY16" fmla="*/ 235157 h 6995918"/>
              <a:gd name="connsiteX17" fmla="*/ 4390492 w 6858001"/>
              <a:gd name="connsiteY17" fmla="*/ 240032 h 6995918"/>
              <a:gd name="connsiteX18" fmla="*/ 4240988 w 6858001"/>
              <a:gd name="connsiteY18" fmla="*/ 244234 h 6995918"/>
              <a:gd name="connsiteX19" fmla="*/ 4092855 w 6858001"/>
              <a:gd name="connsiteY19" fmla="*/ 248268 h 6995918"/>
              <a:gd name="connsiteX20" fmla="*/ 3946780 w 6858001"/>
              <a:gd name="connsiteY20" fmla="*/ 250117 h 6995918"/>
              <a:gd name="connsiteX21" fmla="*/ 3800704 w 6858001"/>
              <a:gd name="connsiteY21" fmla="*/ 252134 h 6995918"/>
              <a:gd name="connsiteX22" fmla="*/ 3656686 w 6858001"/>
              <a:gd name="connsiteY22" fmla="*/ 253143 h 6995918"/>
              <a:gd name="connsiteX23" fmla="*/ 3514040 w 6858001"/>
              <a:gd name="connsiteY23" fmla="*/ 252134 h 6995918"/>
              <a:gd name="connsiteX24" fmla="*/ 3372765 w 6858001"/>
              <a:gd name="connsiteY24" fmla="*/ 252134 h 6995918"/>
              <a:gd name="connsiteX25" fmla="*/ 3232862 w 6858001"/>
              <a:gd name="connsiteY25" fmla="*/ 250117 h 6995918"/>
              <a:gd name="connsiteX26" fmla="*/ 3095702 w 6858001"/>
              <a:gd name="connsiteY26" fmla="*/ 247092 h 6995918"/>
              <a:gd name="connsiteX27" fmla="*/ 2959914 w 6858001"/>
              <a:gd name="connsiteY27" fmla="*/ 244234 h 6995918"/>
              <a:gd name="connsiteX28" fmla="*/ 2826868 w 6858001"/>
              <a:gd name="connsiteY28" fmla="*/ 241040 h 6995918"/>
              <a:gd name="connsiteX29" fmla="*/ 2694509 w 6858001"/>
              <a:gd name="connsiteY29" fmla="*/ 236166 h 6995918"/>
              <a:gd name="connsiteX30" fmla="*/ 2564208 w 6858001"/>
              <a:gd name="connsiteY30" fmla="*/ 230955 h 6995918"/>
              <a:gd name="connsiteX31" fmla="*/ 2436649 w 6858001"/>
              <a:gd name="connsiteY31" fmla="*/ 226249 h 6995918"/>
              <a:gd name="connsiteX32" fmla="*/ 2187703 w 6858001"/>
              <a:gd name="connsiteY32" fmla="*/ 212969 h 6995918"/>
              <a:gd name="connsiteX33" fmla="*/ 1949045 w 6858001"/>
              <a:gd name="connsiteY33" fmla="*/ 198850 h 6995918"/>
              <a:gd name="connsiteX34" fmla="*/ 1719988 w 6858001"/>
              <a:gd name="connsiteY34" fmla="*/ 184058 h 6995918"/>
              <a:gd name="connsiteX35" fmla="*/ 1503275 w 6858001"/>
              <a:gd name="connsiteY35" fmla="*/ 167753 h 6995918"/>
              <a:gd name="connsiteX36" fmla="*/ 1296163 w 6858001"/>
              <a:gd name="connsiteY36" fmla="*/ 150776 h 6995918"/>
              <a:gd name="connsiteX37" fmla="*/ 1104139 w 6858001"/>
              <a:gd name="connsiteY37" fmla="*/ 132455 h 6995918"/>
              <a:gd name="connsiteX38" fmla="*/ 923774 w 6858001"/>
              <a:gd name="connsiteY38" fmla="*/ 114469 h 6995918"/>
              <a:gd name="connsiteX39" fmla="*/ 757810 w 6858001"/>
              <a:gd name="connsiteY39" fmla="*/ 96484 h 6995918"/>
              <a:gd name="connsiteX40" fmla="*/ 605563 w 6858001"/>
              <a:gd name="connsiteY40" fmla="*/ 79507 h 6995918"/>
              <a:gd name="connsiteX41" fmla="*/ 470460 w 6858001"/>
              <a:gd name="connsiteY41" fmla="*/ 63370 h 6995918"/>
              <a:gd name="connsiteX42" fmla="*/ 348388 w 6858001"/>
              <a:gd name="connsiteY42" fmla="*/ 48074 h 6995918"/>
              <a:gd name="connsiteX43" fmla="*/ 245518 w 6858001"/>
              <a:gd name="connsiteY43" fmla="*/ 35299 h 6995918"/>
              <a:gd name="connsiteX44" fmla="*/ 159107 w 6858001"/>
              <a:gd name="connsiteY44" fmla="*/ 23197 h 6995918"/>
              <a:gd name="connsiteX45" fmla="*/ 40463 w 6858001"/>
              <a:gd name="connsiteY45" fmla="*/ 5883 h 6995918"/>
              <a:gd name="connsiteX46" fmla="*/ 1 w 6858001"/>
              <a:gd name="connsiteY46" fmla="*/ 0 h 6995918"/>
              <a:gd name="connsiteX47" fmla="*/ 1 w 6858001"/>
              <a:gd name="connsiteY47" fmla="*/ 905354 h 6995918"/>
              <a:gd name="connsiteX48" fmla="*/ 0 w 6858001"/>
              <a:gd name="connsiteY48" fmla="*/ 905354 h 6995918"/>
              <a:gd name="connsiteX49" fmla="*/ 0 w 6858001"/>
              <a:gd name="connsiteY49" fmla="*/ 6995918 h 6995918"/>
              <a:gd name="connsiteX50" fmla="*/ 6858000 w 6858001"/>
              <a:gd name="connsiteY50" fmla="*/ 6995918 h 6995918"/>
              <a:gd name="connsiteX51" fmla="*/ 6858000 w 6858001"/>
              <a:gd name="connsiteY51" fmla="*/ 1344715 h 6995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858001" h="6995918">
                <a:moveTo>
                  <a:pt x="6858001" y="1344715"/>
                </a:moveTo>
                <a:lnTo>
                  <a:pt x="6858001" y="1177"/>
                </a:lnTo>
                <a:lnTo>
                  <a:pt x="6702324" y="26222"/>
                </a:lnTo>
                <a:lnTo>
                  <a:pt x="6547333" y="50091"/>
                </a:lnTo>
                <a:lnTo>
                  <a:pt x="6391657" y="73455"/>
                </a:lnTo>
                <a:lnTo>
                  <a:pt x="6235294" y="93458"/>
                </a:lnTo>
                <a:lnTo>
                  <a:pt x="6079618" y="113629"/>
                </a:lnTo>
                <a:lnTo>
                  <a:pt x="5923255" y="132455"/>
                </a:lnTo>
                <a:lnTo>
                  <a:pt x="5768950" y="148591"/>
                </a:lnTo>
                <a:lnTo>
                  <a:pt x="5612588" y="163887"/>
                </a:lnTo>
                <a:lnTo>
                  <a:pt x="5456911" y="177839"/>
                </a:lnTo>
                <a:lnTo>
                  <a:pt x="5303978" y="189941"/>
                </a:lnTo>
                <a:lnTo>
                  <a:pt x="5148987" y="202044"/>
                </a:lnTo>
                <a:lnTo>
                  <a:pt x="4996054" y="212129"/>
                </a:lnTo>
                <a:lnTo>
                  <a:pt x="4843120" y="220029"/>
                </a:lnTo>
                <a:lnTo>
                  <a:pt x="4690873" y="228266"/>
                </a:lnTo>
                <a:lnTo>
                  <a:pt x="4539997" y="235157"/>
                </a:lnTo>
                <a:lnTo>
                  <a:pt x="4390492" y="240032"/>
                </a:lnTo>
                <a:lnTo>
                  <a:pt x="4240988" y="244234"/>
                </a:lnTo>
                <a:lnTo>
                  <a:pt x="4092855" y="248268"/>
                </a:lnTo>
                <a:lnTo>
                  <a:pt x="3946780" y="250117"/>
                </a:lnTo>
                <a:lnTo>
                  <a:pt x="3800704" y="252134"/>
                </a:lnTo>
                <a:lnTo>
                  <a:pt x="3656686" y="253143"/>
                </a:lnTo>
                <a:lnTo>
                  <a:pt x="3514040" y="252134"/>
                </a:lnTo>
                <a:lnTo>
                  <a:pt x="3372765" y="252134"/>
                </a:lnTo>
                <a:lnTo>
                  <a:pt x="3232862" y="250117"/>
                </a:lnTo>
                <a:lnTo>
                  <a:pt x="3095702" y="247092"/>
                </a:lnTo>
                <a:lnTo>
                  <a:pt x="2959914" y="244234"/>
                </a:lnTo>
                <a:lnTo>
                  <a:pt x="2826868" y="241040"/>
                </a:lnTo>
                <a:lnTo>
                  <a:pt x="2694509" y="236166"/>
                </a:lnTo>
                <a:lnTo>
                  <a:pt x="2564208" y="230955"/>
                </a:lnTo>
                <a:lnTo>
                  <a:pt x="2436649" y="226249"/>
                </a:lnTo>
                <a:lnTo>
                  <a:pt x="2187703" y="212969"/>
                </a:lnTo>
                <a:lnTo>
                  <a:pt x="1949045" y="198850"/>
                </a:lnTo>
                <a:lnTo>
                  <a:pt x="1719988" y="184058"/>
                </a:lnTo>
                <a:lnTo>
                  <a:pt x="1503275" y="167753"/>
                </a:lnTo>
                <a:lnTo>
                  <a:pt x="1296163" y="150776"/>
                </a:lnTo>
                <a:lnTo>
                  <a:pt x="1104139" y="132455"/>
                </a:lnTo>
                <a:lnTo>
                  <a:pt x="923774" y="114469"/>
                </a:lnTo>
                <a:lnTo>
                  <a:pt x="757810" y="96484"/>
                </a:lnTo>
                <a:lnTo>
                  <a:pt x="605563" y="79507"/>
                </a:lnTo>
                <a:lnTo>
                  <a:pt x="470460" y="63370"/>
                </a:lnTo>
                <a:lnTo>
                  <a:pt x="348388" y="48074"/>
                </a:lnTo>
                <a:lnTo>
                  <a:pt x="245518" y="35299"/>
                </a:lnTo>
                <a:lnTo>
                  <a:pt x="159107" y="23197"/>
                </a:lnTo>
                <a:lnTo>
                  <a:pt x="40463" y="5883"/>
                </a:lnTo>
                <a:lnTo>
                  <a:pt x="1" y="0"/>
                </a:lnTo>
                <a:lnTo>
                  <a:pt x="1" y="905354"/>
                </a:lnTo>
                <a:lnTo>
                  <a:pt x="0" y="905354"/>
                </a:lnTo>
                <a:lnTo>
                  <a:pt x="0" y="6995918"/>
                </a:lnTo>
                <a:lnTo>
                  <a:pt x="6858000" y="6995918"/>
                </a:lnTo>
                <a:lnTo>
                  <a:pt x="6858000" y="1344715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7BBBD5-AA9A-4786-91F6-7886DADD48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18555" y="1248697"/>
            <a:ext cx="4208206" cy="4360606"/>
          </a:xfrm>
        </p:spPr>
        <p:txBody>
          <a:bodyPr anchor="ctr">
            <a:normAutofit/>
          </a:bodyPr>
          <a:lstStyle/>
          <a:p>
            <a:r>
              <a:rPr lang="en-US" sz="2400" dirty="0">
                <a:solidFill>
                  <a:schemeClr val="tx1"/>
                </a:solidFill>
              </a:rPr>
              <a:t>Written By Mark Twain</a:t>
            </a:r>
          </a:p>
          <a:p>
            <a:r>
              <a:rPr lang="en-US" sz="1200" dirty="0">
                <a:solidFill>
                  <a:schemeClr val="tx1"/>
                </a:solidFill>
              </a:rPr>
              <a:t>Presentation by Jacob Corsaro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46421C-6D8D-438E-9353-E0C53573A5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7419" y="1248696"/>
            <a:ext cx="5621584" cy="4360606"/>
          </a:xfrm>
        </p:spPr>
        <p:txBody>
          <a:bodyPr anchor="ctr">
            <a:normAutofit/>
          </a:bodyPr>
          <a:lstStyle/>
          <a:p>
            <a:r>
              <a:rPr lang="en-US" sz="6600" dirty="0">
                <a:solidFill>
                  <a:schemeClr val="bg1"/>
                </a:solidFill>
              </a:rPr>
              <a:t>Eve’s Diary</a:t>
            </a:r>
          </a:p>
        </p:txBody>
      </p:sp>
      <p:pic>
        <p:nvPicPr>
          <p:cNvPr id="4" name="Title Slide">
            <a:hlinkClick r:id="" action="ppaction://media"/>
            <a:extLst>
              <a:ext uri="{FF2B5EF4-FFF2-40B4-BE49-F238E27FC236}">
                <a16:creationId xmlns:a16="http://schemas.microsoft.com/office/drawing/2014/main" id="{49C6C37D-620B-4BD9-A9C3-9C440A66ED2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876547" y="6979757"/>
            <a:ext cx="203200" cy="20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42184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p14:dur="10" advClick="0" advTm="11083">
        <p:fade/>
      </p:transition>
    </mc:Choice>
    <mc:Fallback>
      <p:transition advClick="0" advTm="1108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14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50" objId="4"/>
        <p14:stopEvt time="11083" objId="4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52BEFF1-896C-45B1-B02C-96A6A1BC38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36">
            <a:extLst>
              <a:ext uri="{FF2B5EF4-FFF2-40B4-BE49-F238E27FC236}">
                <a16:creationId xmlns:a16="http://schemas.microsoft.com/office/drawing/2014/main" id="{BB237A14-61B1-4C00-A670-5D8D68A866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644637" y="0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598F259-6F54-47A3-8D13-1603D786A3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"/>
            <a:ext cx="4990911" cy="6858001"/>
          </a:xfrm>
          <a:custGeom>
            <a:avLst/>
            <a:gdLst>
              <a:gd name="connsiteX0" fmla="*/ 3646196 w 4990911"/>
              <a:gd name="connsiteY0" fmla="*/ 0 h 6858001"/>
              <a:gd name="connsiteX1" fmla="*/ 4989734 w 4990911"/>
              <a:gd name="connsiteY1" fmla="*/ 0 h 6858001"/>
              <a:gd name="connsiteX2" fmla="*/ 4964689 w 4990911"/>
              <a:gd name="connsiteY2" fmla="*/ 155677 h 6858001"/>
              <a:gd name="connsiteX3" fmla="*/ 4940820 w 4990911"/>
              <a:gd name="connsiteY3" fmla="*/ 310668 h 6858001"/>
              <a:gd name="connsiteX4" fmla="*/ 4917456 w 4990911"/>
              <a:gd name="connsiteY4" fmla="*/ 466344 h 6858001"/>
              <a:gd name="connsiteX5" fmla="*/ 4897453 w 4990911"/>
              <a:gd name="connsiteY5" fmla="*/ 622707 h 6858001"/>
              <a:gd name="connsiteX6" fmla="*/ 4877282 w 4990911"/>
              <a:gd name="connsiteY6" fmla="*/ 778383 h 6858001"/>
              <a:gd name="connsiteX7" fmla="*/ 4858456 w 4990911"/>
              <a:gd name="connsiteY7" fmla="*/ 934746 h 6858001"/>
              <a:gd name="connsiteX8" fmla="*/ 4842320 w 4990911"/>
              <a:gd name="connsiteY8" fmla="*/ 1089051 h 6858001"/>
              <a:gd name="connsiteX9" fmla="*/ 4827024 w 4990911"/>
              <a:gd name="connsiteY9" fmla="*/ 1245413 h 6858001"/>
              <a:gd name="connsiteX10" fmla="*/ 4813072 w 4990911"/>
              <a:gd name="connsiteY10" fmla="*/ 1401090 h 6858001"/>
              <a:gd name="connsiteX11" fmla="*/ 4800970 w 4990911"/>
              <a:gd name="connsiteY11" fmla="*/ 1554023 h 6858001"/>
              <a:gd name="connsiteX12" fmla="*/ 4788867 w 4990911"/>
              <a:gd name="connsiteY12" fmla="*/ 1709014 h 6858001"/>
              <a:gd name="connsiteX13" fmla="*/ 4778782 w 4990911"/>
              <a:gd name="connsiteY13" fmla="*/ 1861947 h 6858001"/>
              <a:gd name="connsiteX14" fmla="*/ 4770882 w 4990911"/>
              <a:gd name="connsiteY14" fmla="*/ 2014881 h 6858001"/>
              <a:gd name="connsiteX15" fmla="*/ 4762645 w 4990911"/>
              <a:gd name="connsiteY15" fmla="*/ 2167128 h 6858001"/>
              <a:gd name="connsiteX16" fmla="*/ 4755754 w 4990911"/>
              <a:gd name="connsiteY16" fmla="*/ 2318004 h 6858001"/>
              <a:gd name="connsiteX17" fmla="*/ 4750879 w 4990911"/>
              <a:gd name="connsiteY17" fmla="*/ 2467509 h 6858001"/>
              <a:gd name="connsiteX18" fmla="*/ 4746677 w 4990911"/>
              <a:gd name="connsiteY18" fmla="*/ 2617013 h 6858001"/>
              <a:gd name="connsiteX19" fmla="*/ 4742643 w 4990911"/>
              <a:gd name="connsiteY19" fmla="*/ 2765146 h 6858001"/>
              <a:gd name="connsiteX20" fmla="*/ 4740794 w 4990911"/>
              <a:gd name="connsiteY20" fmla="*/ 2911221 h 6858001"/>
              <a:gd name="connsiteX21" fmla="*/ 4738777 w 4990911"/>
              <a:gd name="connsiteY21" fmla="*/ 3057297 h 6858001"/>
              <a:gd name="connsiteX22" fmla="*/ 4737768 w 4990911"/>
              <a:gd name="connsiteY22" fmla="*/ 3201315 h 6858001"/>
              <a:gd name="connsiteX23" fmla="*/ 4738777 w 4990911"/>
              <a:gd name="connsiteY23" fmla="*/ 3343961 h 6858001"/>
              <a:gd name="connsiteX24" fmla="*/ 4738777 w 4990911"/>
              <a:gd name="connsiteY24" fmla="*/ 3485236 h 6858001"/>
              <a:gd name="connsiteX25" fmla="*/ 4740794 w 4990911"/>
              <a:gd name="connsiteY25" fmla="*/ 3625139 h 6858001"/>
              <a:gd name="connsiteX26" fmla="*/ 4743819 w 4990911"/>
              <a:gd name="connsiteY26" fmla="*/ 3762299 h 6858001"/>
              <a:gd name="connsiteX27" fmla="*/ 4746677 w 4990911"/>
              <a:gd name="connsiteY27" fmla="*/ 3898087 h 6858001"/>
              <a:gd name="connsiteX28" fmla="*/ 4749871 w 4990911"/>
              <a:gd name="connsiteY28" fmla="*/ 4031133 h 6858001"/>
              <a:gd name="connsiteX29" fmla="*/ 4754745 w 4990911"/>
              <a:gd name="connsiteY29" fmla="*/ 4163492 h 6858001"/>
              <a:gd name="connsiteX30" fmla="*/ 4759956 w 4990911"/>
              <a:gd name="connsiteY30" fmla="*/ 4293793 h 6858001"/>
              <a:gd name="connsiteX31" fmla="*/ 4764662 w 4990911"/>
              <a:gd name="connsiteY31" fmla="*/ 4421352 h 6858001"/>
              <a:gd name="connsiteX32" fmla="*/ 4777942 w 4990911"/>
              <a:gd name="connsiteY32" fmla="*/ 4670298 h 6858001"/>
              <a:gd name="connsiteX33" fmla="*/ 4792061 w 4990911"/>
              <a:gd name="connsiteY33" fmla="*/ 4908956 h 6858001"/>
              <a:gd name="connsiteX34" fmla="*/ 4806853 w 4990911"/>
              <a:gd name="connsiteY34" fmla="*/ 5138013 h 6858001"/>
              <a:gd name="connsiteX35" fmla="*/ 4823158 w 4990911"/>
              <a:gd name="connsiteY35" fmla="*/ 5354726 h 6858001"/>
              <a:gd name="connsiteX36" fmla="*/ 4840135 w 4990911"/>
              <a:gd name="connsiteY36" fmla="*/ 5561838 h 6858001"/>
              <a:gd name="connsiteX37" fmla="*/ 4858456 w 4990911"/>
              <a:gd name="connsiteY37" fmla="*/ 5753862 h 6858001"/>
              <a:gd name="connsiteX38" fmla="*/ 4876442 w 4990911"/>
              <a:gd name="connsiteY38" fmla="*/ 5934227 h 6858001"/>
              <a:gd name="connsiteX39" fmla="*/ 4894427 w 4990911"/>
              <a:gd name="connsiteY39" fmla="*/ 6100191 h 6858001"/>
              <a:gd name="connsiteX40" fmla="*/ 4911404 w 4990911"/>
              <a:gd name="connsiteY40" fmla="*/ 6252438 h 6858001"/>
              <a:gd name="connsiteX41" fmla="*/ 4927541 w 4990911"/>
              <a:gd name="connsiteY41" fmla="*/ 6387541 h 6858001"/>
              <a:gd name="connsiteX42" fmla="*/ 4942837 w 4990911"/>
              <a:gd name="connsiteY42" fmla="*/ 6509613 h 6858001"/>
              <a:gd name="connsiteX43" fmla="*/ 4955612 w 4990911"/>
              <a:gd name="connsiteY43" fmla="*/ 6612483 h 6858001"/>
              <a:gd name="connsiteX44" fmla="*/ 4967714 w 4990911"/>
              <a:gd name="connsiteY44" fmla="*/ 6698894 h 6858001"/>
              <a:gd name="connsiteX45" fmla="*/ 4985028 w 4990911"/>
              <a:gd name="connsiteY45" fmla="*/ 6817538 h 6858001"/>
              <a:gd name="connsiteX46" fmla="*/ 4990911 w 4990911"/>
              <a:gd name="connsiteY46" fmla="*/ 6858000 h 6858001"/>
              <a:gd name="connsiteX47" fmla="*/ 4085557 w 4990911"/>
              <a:gd name="connsiteY47" fmla="*/ 6858000 h 6858001"/>
              <a:gd name="connsiteX48" fmla="*/ 4085557 w 4990911"/>
              <a:gd name="connsiteY48" fmla="*/ 6858001 h 6858001"/>
              <a:gd name="connsiteX49" fmla="*/ 0 w 4990911"/>
              <a:gd name="connsiteY49" fmla="*/ 6858001 h 6858001"/>
              <a:gd name="connsiteX50" fmla="*/ 0 w 4990911"/>
              <a:gd name="connsiteY50" fmla="*/ 1 h 6858001"/>
              <a:gd name="connsiteX51" fmla="*/ 3646196 w 4990911"/>
              <a:gd name="connsiteY51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4990911" h="6858001">
                <a:moveTo>
                  <a:pt x="3646196" y="0"/>
                </a:moveTo>
                <a:lnTo>
                  <a:pt x="4989734" y="0"/>
                </a:lnTo>
                <a:lnTo>
                  <a:pt x="4964689" y="155677"/>
                </a:lnTo>
                <a:lnTo>
                  <a:pt x="4940820" y="310668"/>
                </a:lnTo>
                <a:lnTo>
                  <a:pt x="4917456" y="466344"/>
                </a:lnTo>
                <a:lnTo>
                  <a:pt x="4897453" y="622707"/>
                </a:lnTo>
                <a:lnTo>
                  <a:pt x="4877282" y="778383"/>
                </a:lnTo>
                <a:lnTo>
                  <a:pt x="4858456" y="934746"/>
                </a:lnTo>
                <a:lnTo>
                  <a:pt x="4842320" y="1089051"/>
                </a:lnTo>
                <a:lnTo>
                  <a:pt x="4827024" y="1245413"/>
                </a:lnTo>
                <a:lnTo>
                  <a:pt x="4813072" y="1401090"/>
                </a:lnTo>
                <a:lnTo>
                  <a:pt x="4800970" y="1554023"/>
                </a:lnTo>
                <a:lnTo>
                  <a:pt x="4788867" y="1709014"/>
                </a:lnTo>
                <a:lnTo>
                  <a:pt x="4778782" y="1861947"/>
                </a:lnTo>
                <a:lnTo>
                  <a:pt x="4770882" y="2014881"/>
                </a:lnTo>
                <a:lnTo>
                  <a:pt x="4762645" y="2167128"/>
                </a:lnTo>
                <a:lnTo>
                  <a:pt x="4755754" y="2318004"/>
                </a:lnTo>
                <a:lnTo>
                  <a:pt x="4750879" y="2467509"/>
                </a:lnTo>
                <a:lnTo>
                  <a:pt x="4746677" y="2617013"/>
                </a:lnTo>
                <a:lnTo>
                  <a:pt x="4742643" y="2765146"/>
                </a:lnTo>
                <a:lnTo>
                  <a:pt x="4740794" y="2911221"/>
                </a:lnTo>
                <a:lnTo>
                  <a:pt x="4738777" y="3057297"/>
                </a:lnTo>
                <a:lnTo>
                  <a:pt x="4737768" y="3201315"/>
                </a:lnTo>
                <a:lnTo>
                  <a:pt x="4738777" y="3343961"/>
                </a:lnTo>
                <a:lnTo>
                  <a:pt x="4738777" y="3485236"/>
                </a:lnTo>
                <a:lnTo>
                  <a:pt x="4740794" y="3625139"/>
                </a:lnTo>
                <a:lnTo>
                  <a:pt x="4743819" y="3762299"/>
                </a:lnTo>
                <a:lnTo>
                  <a:pt x="4746677" y="3898087"/>
                </a:lnTo>
                <a:lnTo>
                  <a:pt x="4749871" y="4031133"/>
                </a:lnTo>
                <a:lnTo>
                  <a:pt x="4754745" y="4163492"/>
                </a:lnTo>
                <a:lnTo>
                  <a:pt x="4759956" y="4293793"/>
                </a:lnTo>
                <a:lnTo>
                  <a:pt x="4764662" y="4421352"/>
                </a:lnTo>
                <a:lnTo>
                  <a:pt x="4777942" y="4670298"/>
                </a:lnTo>
                <a:lnTo>
                  <a:pt x="4792061" y="4908956"/>
                </a:lnTo>
                <a:lnTo>
                  <a:pt x="4806853" y="5138013"/>
                </a:lnTo>
                <a:lnTo>
                  <a:pt x="4823158" y="5354726"/>
                </a:lnTo>
                <a:lnTo>
                  <a:pt x="4840135" y="5561838"/>
                </a:lnTo>
                <a:lnTo>
                  <a:pt x="4858456" y="5753862"/>
                </a:lnTo>
                <a:lnTo>
                  <a:pt x="4876442" y="5934227"/>
                </a:lnTo>
                <a:lnTo>
                  <a:pt x="4894427" y="6100191"/>
                </a:lnTo>
                <a:lnTo>
                  <a:pt x="4911404" y="6252438"/>
                </a:lnTo>
                <a:lnTo>
                  <a:pt x="4927541" y="6387541"/>
                </a:lnTo>
                <a:lnTo>
                  <a:pt x="4942837" y="6509613"/>
                </a:lnTo>
                <a:lnTo>
                  <a:pt x="4955612" y="6612483"/>
                </a:lnTo>
                <a:lnTo>
                  <a:pt x="4967714" y="6698894"/>
                </a:lnTo>
                <a:lnTo>
                  <a:pt x="4985028" y="6817538"/>
                </a:lnTo>
                <a:lnTo>
                  <a:pt x="4990911" y="6858000"/>
                </a:lnTo>
                <a:lnTo>
                  <a:pt x="4085557" y="6858000"/>
                </a:lnTo>
                <a:lnTo>
                  <a:pt x="4085557" y="6858001"/>
                </a:lnTo>
                <a:lnTo>
                  <a:pt x="0" y="6858001"/>
                </a:lnTo>
                <a:lnTo>
                  <a:pt x="0" y="1"/>
                </a:lnTo>
                <a:lnTo>
                  <a:pt x="3646196" y="1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BA768A8-4FED-4ED8-9E46-6BE72188EC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992EFBB-1F8B-4A84-A413-B6EB5B7A17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143" y="1645920"/>
            <a:ext cx="3522879" cy="4470821"/>
          </a:xfrm>
        </p:spPr>
        <p:txBody>
          <a:bodyPr>
            <a:normAutofit/>
          </a:bodyPr>
          <a:lstStyle/>
          <a:p>
            <a:pPr algn="r"/>
            <a:r>
              <a:rPr lang="en-US">
                <a:solidFill>
                  <a:srgbClr val="FFFFFF"/>
                </a:solidFill>
              </a:rPr>
              <a:t>Quick 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CBBA14-EC42-4896-A28D-694E09361A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4109" y="1645920"/>
            <a:ext cx="5919503" cy="4470821"/>
          </a:xfrm>
        </p:spPr>
        <p:txBody>
          <a:bodyPr>
            <a:normAutofit/>
          </a:bodyPr>
          <a:lstStyle/>
          <a:p>
            <a:r>
              <a:rPr lang="en-US" dirty="0"/>
              <a:t>Eve is one day old</a:t>
            </a:r>
          </a:p>
          <a:p>
            <a:r>
              <a:rPr lang="en-US" dirty="0"/>
              <a:t>Explores Garden of Eden</a:t>
            </a:r>
          </a:p>
          <a:p>
            <a:r>
              <a:rPr lang="en-US" dirty="0"/>
              <a:t>Admires things that she finds beautiful</a:t>
            </a:r>
          </a:p>
          <a:p>
            <a:r>
              <a:rPr lang="en-US" dirty="0"/>
              <a:t>Finds Adam</a:t>
            </a:r>
          </a:p>
          <a:p>
            <a:r>
              <a:rPr lang="en-US" dirty="0"/>
              <a:t>Constantly tries to impress him</a:t>
            </a:r>
          </a:p>
          <a:p>
            <a:r>
              <a:rPr lang="en-US" dirty="0"/>
              <a:t>Experiences Fear and Sorrow</a:t>
            </a:r>
          </a:p>
        </p:txBody>
      </p:sp>
      <p:pic>
        <p:nvPicPr>
          <p:cNvPr id="11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10119A0E-3AFC-47C1-803D-B652C9E4AB3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234612" y="695452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3540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p14:dur="10" advClick="0" advTm="26955">
        <p:fade/>
      </p:transition>
    </mc:Choice>
    <mc:Fallback>
      <p:transition advClick="0" advTm="2695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109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19" objId="11"/>
        <p14:stopEvt time="26262" objId="11"/>
      </p14:showEvtLst>
    </p:ext>
  </p:extLs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52BEFF1-896C-45B1-B02C-96A6A1BC38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36">
            <a:extLst>
              <a:ext uri="{FF2B5EF4-FFF2-40B4-BE49-F238E27FC236}">
                <a16:creationId xmlns:a16="http://schemas.microsoft.com/office/drawing/2014/main" id="{BB237A14-61B1-4C00-A670-5D8D68A866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644637" y="0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598F259-6F54-47A3-8D13-1603D786A3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"/>
            <a:ext cx="4990911" cy="6858001"/>
          </a:xfrm>
          <a:custGeom>
            <a:avLst/>
            <a:gdLst>
              <a:gd name="connsiteX0" fmla="*/ 3646196 w 4990911"/>
              <a:gd name="connsiteY0" fmla="*/ 0 h 6858001"/>
              <a:gd name="connsiteX1" fmla="*/ 4989734 w 4990911"/>
              <a:gd name="connsiteY1" fmla="*/ 0 h 6858001"/>
              <a:gd name="connsiteX2" fmla="*/ 4964689 w 4990911"/>
              <a:gd name="connsiteY2" fmla="*/ 155677 h 6858001"/>
              <a:gd name="connsiteX3" fmla="*/ 4940820 w 4990911"/>
              <a:gd name="connsiteY3" fmla="*/ 310668 h 6858001"/>
              <a:gd name="connsiteX4" fmla="*/ 4917456 w 4990911"/>
              <a:gd name="connsiteY4" fmla="*/ 466344 h 6858001"/>
              <a:gd name="connsiteX5" fmla="*/ 4897453 w 4990911"/>
              <a:gd name="connsiteY5" fmla="*/ 622707 h 6858001"/>
              <a:gd name="connsiteX6" fmla="*/ 4877282 w 4990911"/>
              <a:gd name="connsiteY6" fmla="*/ 778383 h 6858001"/>
              <a:gd name="connsiteX7" fmla="*/ 4858456 w 4990911"/>
              <a:gd name="connsiteY7" fmla="*/ 934746 h 6858001"/>
              <a:gd name="connsiteX8" fmla="*/ 4842320 w 4990911"/>
              <a:gd name="connsiteY8" fmla="*/ 1089051 h 6858001"/>
              <a:gd name="connsiteX9" fmla="*/ 4827024 w 4990911"/>
              <a:gd name="connsiteY9" fmla="*/ 1245413 h 6858001"/>
              <a:gd name="connsiteX10" fmla="*/ 4813072 w 4990911"/>
              <a:gd name="connsiteY10" fmla="*/ 1401090 h 6858001"/>
              <a:gd name="connsiteX11" fmla="*/ 4800970 w 4990911"/>
              <a:gd name="connsiteY11" fmla="*/ 1554023 h 6858001"/>
              <a:gd name="connsiteX12" fmla="*/ 4788867 w 4990911"/>
              <a:gd name="connsiteY12" fmla="*/ 1709014 h 6858001"/>
              <a:gd name="connsiteX13" fmla="*/ 4778782 w 4990911"/>
              <a:gd name="connsiteY13" fmla="*/ 1861947 h 6858001"/>
              <a:gd name="connsiteX14" fmla="*/ 4770882 w 4990911"/>
              <a:gd name="connsiteY14" fmla="*/ 2014881 h 6858001"/>
              <a:gd name="connsiteX15" fmla="*/ 4762645 w 4990911"/>
              <a:gd name="connsiteY15" fmla="*/ 2167128 h 6858001"/>
              <a:gd name="connsiteX16" fmla="*/ 4755754 w 4990911"/>
              <a:gd name="connsiteY16" fmla="*/ 2318004 h 6858001"/>
              <a:gd name="connsiteX17" fmla="*/ 4750879 w 4990911"/>
              <a:gd name="connsiteY17" fmla="*/ 2467509 h 6858001"/>
              <a:gd name="connsiteX18" fmla="*/ 4746677 w 4990911"/>
              <a:gd name="connsiteY18" fmla="*/ 2617013 h 6858001"/>
              <a:gd name="connsiteX19" fmla="*/ 4742643 w 4990911"/>
              <a:gd name="connsiteY19" fmla="*/ 2765146 h 6858001"/>
              <a:gd name="connsiteX20" fmla="*/ 4740794 w 4990911"/>
              <a:gd name="connsiteY20" fmla="*/ 2911221 h 6858001"/>
              <a:gd name="connsiteX21" fmla="*/ 4738777 w 4990911"/>
              <a:gd name="connsiteY21" fmla="*/ 3057297 h 6858001"/>
              <a:gd name="connsiteX22" fmla="*/ 4737768 w 4990911"/>
              <a:gd name="connsiteY22" fmla="*/ 3201315 h 6858001"/>
              <a:gd name="connsiteX23" fmla="*/ 4738777 w 4990911"/>
              <a:gd name="connsiteY23" fmla="*/ 3343961 h 6858001"/>
              <a:gd name="connsiteX24" fmla="*/ 4738777 w 4990911"/>
              <a:gd name="connsiteY24" fmla="*/ 3485236 h 6858001"/>
              <a:gd name="connsiteX25" fmla="*/ 4740794 w 4990911"/>
              <a:gd name="connsiteY25" fmla="*/ 3625139 h 6858001"/>
              <a:gd name="connsiteX26" fmla="*/ 4743819 w 4990911"/>
              <a:gd name="connsiteY26" fmla="*/ 3762299 h 6858001"/>
              <a:gd name="connsiteX27" fmla="*/ 4746677 w 4990911"/>
              <a:gd name="connsiteY27" fmla="*/ 3898087 h 6858001"/>
              <a:gd name="connsiteX28" fmla="*/ 4749871 w 4990911"/>
              <a:gd name="connsiteY28" fmla="*/ 4031133 h 6858001"/>
              <a:gd name="connsiteX29" fmla="*/ 4754745 w 4990911"/>
              <a:gd name="connsiteY29" fmla="*/ 4163492 h 6858001"/>
              <a:gd name="connsiteX30" fmla="*/ 4759956 w 4990911"/>
              <a:gd name="connsiteY30" fmla="*/ 4293793 h 6858001"/>
              <a:gd name="connsiteX31" fmla="*/ 4764662 w 4990911"/>
              <a:gd name="connsiteY31" fmla="*/ 4421352 h 6858001"/>
              <a:gd name="connsiteX32" fmla="*/ 4777942 w 4990911"/>
              <a:gd name="connsiteY32" fmla="*/ 4670298 h 6858001"/>
              <a:gd name="connsiteX33" fmla="*/ 4792061 w 4990911"/>
              <a:gd name="connsiteY33" fmla="*/ 4908956 h 6858001"/>
              <a:gd name="connsiteX34" fmla="*/ 4806853 w 4990911"/>
              <a:gd name="connsiteY34" fmla="*/ 5138013 h 6858001"/>
              <a:gd name="connsiteX35" fmla="*/ 4823158 w 4990911"/>
              <a:gd name="connsiteY35" fmla="*/ 5354726 h 6858001"/>
              <a:gd name="connsiteX36" fmla="*/ 4840135 w 4990911"/>
              <a:gd name="connsiteY36" fmla="*/ 5561838 h 6858001"/>
              <a:gd name="connsiteX37" fmla="*/ 4858456 w 4990911"/>
              <a:gd name="connsiteY37" fmla="*/ 5753862 h 6858001"/>
              <a:gd name="connsiteX38" fmla="*/ 4876442 w 4990911"/>
              <a:gd name="connsiteY38" fmla="*/ 5934227 h 6858001"/>
              <a:gd name="connsiteX39" fmla="*/ 4894427 w 4990911"/>
              <a:gd name="connsiteY39" fmla="*/ 6100191 h 6858001"/>
              <a:gd name="connsiteX40" fmla="*/ 4911404 w 4990911"/>
              <a:gd name="connsiteY40" fmla="*/ 6252438 h 6858001"/>
              <a:gd name="connsiteX41" fmla="*/ 4927541 w 4990911"/>
              <a:gd name="connsiteY41" fmla="*/ 6387541 h 6858001"/>
              <a:gd name="connsiteX42" fmla="*/ 4942837 w 4990911"/>
              <a:gd name="connsiteY42" fmla="*/ 6509613 h 6858001"/>
              <a:gd name="connsiteX43" fmla="*/ 4955612 w 4990911"/>
              <a:gd name="connsiteY43" fmla="*/ 6612483 h 6858001"/>
              <a:gd name="connsiteX44" fmla="*/ 4967714 w 4990911"/>
              <a:gd name="connsiteY44" fmla="*/ 6698894 h 6858001"/>
              <a:gd name="connsiteX45" fmla="*/ 4985028 w 4990911"/>
              <a:gd name="connsiteY45" fmla="*/ 6817538 h 6858001"/>
              <a:gd name="connsiteX46" fmla="*/ 4990911 w 4990911"/>
              <a:gd name="connsiteY46" fmla="*/ 6858000 h 6858001"/>
              <a:gd name="connsiteX47" fmla="*/ 4085557 w 4990911"/>
              <a:gd name="connsiteY47" fmla="*/ 6858000 h 6858001"/>
              <a:gd name="connsiteX48" fmla="*/ 4085557 w 4990911"/>
              <a:gd name="connsiteY48" fmla="*/ 6858001 h 6858001"/>
              <a:gd name="connsiteX49" fmla="*/ 0 w 4990911"/>
              <a:gd name="connsiteY49" fmla="*/ 6858001 h 6858001"/>
              <a:gd name="connsiteX50" fmla="*/ 0 w 4990911"/>
              <a:gd name="connsiteY50" fmla="*/ 1 h 6858001"/>
              <a:gd name="connsiteX51" fmla="*/ 3646196 w 4990911"/>
              <a:gd name="connsiteY51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4990911" h="6858001">
                <a:moveTo>
                  <a:pt x="3646196" y="0"/>
                </a:moveTo>
                <a:lnTo>
                  <a:pt x="4989734" y="0"/>
                </a:lnTo>
                <a:lnTo>
                  <a:pt x="4964689" y="155677"/>
                </a:lnTo>
                <a:lnTo>
                  <a:pt x="4940820" y="310668"/>
                </a:lnTo>
                <a:lnTo>
                  <a:pt x="4917456" y="466344"/>
                </a:lnTo>
                <a:lnTo>
                  <a:pt x="4897453" y="622707"/>
                </a:lnTo>
                <a:lnTo>
                  <a:pt x="4877282" y="778383"/>
                </a:lnTo>
                <a:lnTo>
                  <a:pt x="4858456" y="934746"/>
                </a:lnTo>
                <a:lnTo>
                  <a:pt x="4842320" y="1089051"/>
                </a:lnTo>
                <a:lnTo>
                  <a:pt x="4827024" y="1245413"/>
                </a:lnTo>
                <a:lnTo>
                  <a:pt x="4813072" y="1401090"/>
                </a:lnTo>
                <a:lnTo>
                  <a:pt x="4800970" y="1554023"/>
                </a:lnTo>
                <a:lnTo>
                  <a:pt x="4788867" y="1709014"/>
                </a:lnTo>
                <a:lnTo>
                  <a:pt x="4778782" y="1861947"/>
                </a:lnTo>
                <a:lnTo>
                  <a:pt x="4770882" y="2014881"/>
                </a:lnTo>
                <a:lnTo>
                  <a:pt x="4762645" y="2167128"/>
                </a:lnTo>
                <a:lnTo>
                  <a:pt x="4755754" y="2318004"/>
                </a:lnTo>
                <a:lnTo>
                  <a:pt x="4750879" y="2467509"/>
                </a:lnTo>
                <a:lnTo>
                  <a:pt x="4746677" y="2617013"/>
                </a:lnTo>
                <a:lnTo>
                  <a:pt x="4742643" y="2765146"/>
                </a:lnTo>
                <a:lnTo>
                  <a:pt x="4740794" y="2911221"/>
                </a:lnTo>
                <a:lnTo>
                  <a:pt x="4738777" y="3057297"/>
                </a:lnTo>
                <a:lnTo>
                  <a:pt x="4737768" y="3201315"/>
                </a:lnTo>
                <a:lnTo>
                  <a:pt x="4738777" y="3343961"/>
                </a:lnTo>
                <a:lnTo>
                  <a:pt x="4738777" y="3485236"/>
                </a:lnTo>
                <a:lnTo>
                  <a:pt x="4740794" y="3625139"/>
                </a:lnTo>
                <a:lnTo>
                  <a:pt x="4743819" y="3762299"/>
                </a:lnTo>
                <a:lnTo>
                  <a:pt x="4746677" y="3898087"/>
                </a:lnTo>
                <a:lnTo>
                  <a:pt x="4749871" y="4031133"/>
                </a:lnTo>
                <a:lnTo>
                  <a:pt x="4754745" y="4163492"/>
                </a:lnTo>
                <a:lnTo>
                  <a:pt x="4759956" y="4293793"/>
                </a:lnTo>
                <a:lnTo>
                  <a:pt x="4764662" y="4421352"/>
                </a:lnTo>
                <a:lnTo>
                  <a:pt x="4777942" y="4670298"/>
                </a:lnTo>
                <a:lnTo>
                  <a:pt x="4792061" y="4908956"/>
                </a:lnTo>
                <a:lnTo>
                  <a:pt x="4806853" y="5138013"/>
                </a:lnTo>
                <a:lnTo>
                  <a:pt x="4823158" y="5354726"/>
                </a:lnTo>
                <a:lnTo>
                  <a:pt x="4840135" y="5561838"/>
                </a:lnTo>
                <a:lnTo>
                  <a:pt x="4858456" y="5753862"/>
                </a:lnTo>
                <a:lnTo>
                  <a:pt x="4876442" y="5934227"/>
                </a:lnTo>
                <a:lnTo>
                  <a:pt x="4894427" y="6100191"/>
                </a:lnTo>
                <a:lnTo>
                  <a:pt x="4911404" y="6252438"/>
                </a:lnTo>
                <a:lnTo>
                  <a:pt x="4927541" y="6387541"/>
                </a:lnTo>
                <a:lnTo>
                  <a:pt x="4942837" y="6509613"/>
                </a:lnTo>
                <a:lnTo>
                  <a:pt x="4955612" y="6612483"/>
                </a:lnTo>
                <a:lnTo>
                  <a:pt x="4967714" y="6698894"/>
                </a:lnTo>
                <a:lnTo>
                  <a:pt x="4985028" y="6817538"/>
                </a:lnTo>
                <a:lnTo>
                  <a:pt x="4990911" y="6858000"/>
                </a:lnTo>
                <a:lnTo>
                  <a:pt x="4085557" y="6858000"/>
                </a:lnTo>
                <a:lnTo>
                  <a:pt x="4085557" y="6858001"/>
                </a:lnTo>
                <a:lnTo>
                  <a:pt x="0" y="6858001"/>
                </a:lnTo>
                <a:lnTo>
                  <a:pt x="0" y="1"/>
                </a:lnTo>
                <a:lnTo>
                  <a:pt x="3646196" y="1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BA768A8-4FED-4ED8-9E46-6BE72188EC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C84A834-FFD0-4252-9E0A-E38C2ECFC2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143" y="1645920"/>
            <a:ext cx="3522879" cy="4470821"/>
          </a:xfrm>
        </p:spPr>
        <p:txBody>
          <a:bodyPr>
            <a:normAutofit/>
          </a:bodyPr>
          <a:lstStyle/>
          <a:p>
            <a:pPr algn="r"/>
            <a:r>
              <a:rPr lang="en-US" dirty="0">
                <a:solidFill>
                  <a:srgbClr val="FFFFFF"/>
                </a:solidFill>
              </a:rPr>
              <a:t>Quick 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01163E-7138-4407-ADB2-C1B3EFD1A9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4109" y="1645920"/>
            <a:ext cx="5919503" cy="4470821"/>
          </a:xfrm>
        </p:spPr>
        <p:txBody>
          <a:bodyPr>
            <a:normAutofit/>
          </a:bodyPr>
          <a:lstStyle/>
          <a:p>
            <a:r>
              <a:rPr lang="en-US" dirty="0"/>
              <a:t>Admires Adam for his masculinity and independence </a:t>
            </a:r>
          </a:p>
          <a:p>
            <a:r>
              <a:rPr lang="en-US" dirty="0"/>
              <a:t>Adam says “Wheresoever she was, THERE was Eden”</a:t>
            </a:r>
            <a:br>
              <a:rPr lang="en-US" dirty="0"/>
            </a:br>
            <a:endParaRPr lang="en-US" dirty="0"/>
          </a:p>
          <a:p>
            <a:endParaRPr lang="en-US" dirty="0"/>
          </a:p>
        </p:txBody>
      </p:sp>
      <p:pic>
        <p:nvPicPr>
          <p:cNvPr id="9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CD8FBDF6-81F4-4299-8BB2-8E90E0C046B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849922" y="68580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4174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p14:dur="10" advClick="0" advTm="37860">
        <p:fade/>
      </p:transition>
    </mc:Choice>
    <mc:Fallback>
      <p:transition advClick="0" advTm="3786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519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47" objId="9"/>
        <p14:stopEvt time="37860" objId="9"/>
      </p14:showEvtLst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52BEFF1-896C-45B1-B02C-96A6A1BC38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36">
            <a:extLst>
              <a:ext uri="{FF2B5EF4-FFF2-40B4-BE49-F238E27FC236}">
                <a16:creationId xmlns:a16="http://schemas.microsoft.com/office/drawing/2014/main" id="{BB237A14-61B1-4C00-A670-5D8D68A866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644637" y="0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598F259-6F54-47A3-8D13-1603D786A3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"/>
            <a:ext cx="4990911" cy="6858001"/>
          </a:xfrm>
          <a:custGeom>
            <a:avLst/>
            <a:gdLst>
              <a:gd name="connsiteX0" fmla="*/ 3646196 w 4990911"/>
              <a:gd name="connsiteY0" fmla="*/ 0 h 6858001"/>
              <a:gd name="connsiteX1" fmla="*/ 4989734 w 4990911"/>
              <a:gd name="connsiteY1" fmla="*/ 0 h 6858001"/>
              <a:gd name="connsiteX2" fmla="*/ 4964689 w 4990911"/>
              <a:gd name="connsiteY2" fmla="*/ 155677 h 6858001"/>
              <a:gd name="connsiteX3" fmla="*/ 4940820 w 4990911"/>
              <a:gd name="connsiteY3" fmla="*/ 310668 h 6858001"/>
              <a:gd name="connsiteX4" fmla="*/ 4917456 w 4990911"/>
              <a:gd name="connsiteY4" fmla="*/ 466344 h 6858001"/>
              <a:gd name="connsiteX5" fmla="*/ 4897453 w 4990911"/>
              <a:gd name="connsiteY5" fmla="*/ 622707 h 6858001"/>
              <a:gd name="connsiteX6" fmla="*/ 4877282 w 4990911"/>
              <a:gd name="connsiteY6" fmla="*/ 778383 h 6858001"/>
              <a:gd name="connsiteX7" fmla="*/ 4858456 w 4990911"/>
              <a:gd name="connsiteY7" fmla="*/ 934746 h 6858001"/>
              <a:gd name="connsiteX8" fmla="*/ 4842320 w 4990911"/>
              <a:gd name="connsiteY8" fmla="*/ 1089051 h 6858001"/>
              <a:gd name="connsiteX9" fmla="*/ 4827024 w 4990911"/>
              <a:gd name="connsiteY9" fmla="*/ 1245413 h 6858001"/>
              <a:gd name="connsiteX10" fmla="*/ 4813072 w 4990911"/>
              <a:gd name="connsiteY10" fmla="*/ 1401090 h 6858001"/>
              <a:gd name="connsiteX11" fmla="*/ 4800970 w 4990911"/>
              <a:gd name="connsiteY11" fmla="*/ 1554023 h 6858001"/>
              <a:gd name="connsiteX12" fmla="*/ 4788867 w 4990911"/>
              <a:gd name="connsiteY12" fmla="*/ 1709014 h 6858001"/>
              <a:gd name="connsiteX13" fmla="*/ 4778782 w 4990911"/>
              <a:gd name="connsiteY13" fmla="*/ 1861947 h 6858001"/>
              <a:gd name="connsiteX14" fmla="*/ 4770882 w 4990911"/>
              <a:gd name="connsiteY14" fmla="*/ 2014881 h 6858001"/>
              <a:gd name="connsiteX15" fmla="*/ 4762645 w 4990911"/>
              <a:gd name="connsiteY15" fmla="*/ 2167128 h 6858001"/>
              <a:gd name="connsiteX16" fmla="*/ 4755754 w 4990911"/>
              <a:gd name="connsiteY16" fmla="*/ 2318004 h 6858001"/>
              <a:gd name="connsiteX17" fmla="*/ 4750879 w 4990911"/>
              <a:gd name="connsiteY17" fmla="*/ 2467509 h 6858001"/>
              <a:gd name="connsiteX18" fmla="*/ 4746677 w 4990911"/>
              <a:gd name="connsiteY18" fmla="*/ 2617013 h 6858001"/>
              <a:gd name="connsiteX19" fmla="*/ 4742643 w 4990911"/>
              <a:gd name="connsiteY19" fmla="*/ 2765146 h 6858001"/>
              <a:gd name="connsiteX20" fmla="*/ 4740794 w 4990911"/>
              <a:gd name="connsiteY20" fmla="*/ 2911221 h 6858001"/>
              <a:gd name="connsiteX21" fmla="*/ 4738777 w 4990911"/>
              <a:gd name="connsiteY21" fmla="*/ 3057297 h 6858001"/>
              <a:gd name="connsiteX22" fmla="*/ 4737768 w 4990911"/>
              <a:gd name="connsiteY22" fmla="*/ 3201315 h 6858001"/>
              <a:gd name="connsiteX23" fmla="*/ 4738777 w 4990911"/>
              <a:gd name="connsiteY23" fmla="*/ 3343961 h 6858001"/>
              <a:gd name="connsiteX24" fmla="*/ 4738777 w 4990911"/>
              <a:gd name="connsiteY24" fmla="*/ 3485236 h 6858001"/>
              <a:gd name="connsiteX25" fmla="*/ 4740794 w 4990911"/>
              <a:gd name="connsiteY25" fmla="*/ 3625139 h 6858001"/>
              <a:gd name="connsiteX26" fmla="*/ 4743819 w 4990911"/>
              <a:gd name="connsiteY26" fmla="*/ 3762299 h 6858001"/>
              <a:gd name="connsiteX27" fmla="*/ 4746677 w 4990911"/>
              <a:gd name="connsiteY27" fmla="*/ 3898087 h 6858001"/>
              <a:gd name="connsiteX28" fmla="*/ 4749871 w 4990911"/>
              <a:gd name="connsiteY28" fmla="*/ 4031133 h 6858001"/>
              <a:gd name="connsiteX29" fmla="*/ 4754745 w 4990911"/>
              <a:gd name="connsiteY29" fmla="*/ 4163492 h 6858001"/>
              <a:gd name="connsiteX30" fmla="*/ 4759956 w 4990911"/>
              <a:gd name="connsiteY30" fmla="*/ 4293793 h 6858001"/>
              <a:gd name="connsiteX31" fmla="*/ 4764662 w 4990911"/>
              <a:gd name="connsiteY31" fmla="*/ 4421352 h 6858001"/>
              <a:gd name="connsiteX32" fmla="*/ 4777942 w 4990911"/>
              <a:gd name="connsiteY32" fmla="*/ 4670298 h 6858001"/>
              <a:gd name="connsiteX33" fmla="*/ 4792061 w 4990911"/>
              <a:gd name="connsiteY33" fmla="*/ 4908956 h 6858001"/>
              <a:gd name="connsiteX34" fmla="*/ 4806853 w 4990911"/>
              <a:gd name="connsiteY34" fmla="*/ 5138013 h 6858001"/>
              <a:gd name="connsiteX35" fmla="*/ 4823158 w 4990911"/>
              <a:gd name="connsiteY35" fmla="*/ 5354726 h 6858001"/>
              <a:gd name="connsiteX36" fmla="*/ 4840135 w 4990911"/>
              <a:gd name="connsiteY36" fmla="*/ 5561838 h 6858001"/>
              <a:gd name="connsiteX37" fmla="*/ 4858456 w 4990911"/>
              <a:gd name="connsiteY37" fmla="*/ 5753862 h 6858001"/>
              <a:gd name="connsiteX38" fmla="*/ 4876442 w 4990911"/>
              <a:gd name="connsiteY38" fmla="*/ 5934227 h 6858001"/>
              <a:gd name="connsiteX39" fmla="*/ 4894427 w 4990911"/>
              <a:gd name="connsiteY39" fmla="*/ 6100191 h 6858001"/>
              <a:gd name="connsiteX40" fmla="*/ 4911404 w 4990911"/>
              <a:gd name="connsiteY40" fmla="*/ 6252438 h 6858001"/>
              <a:gd name="connsiteX41" fmla="*/ 4927541 w 4990911"/>
              <a:gd name="connsiteY41" fmla="*/ 6387541 h 6858001"/>
              <a:gd name="connsiteX42" fmla="*/ 4942837 w 4990911"/>
              <a:gd name="connsiteY42" fmla="*/ 6509613 h 6858001"/>
              <a:gd name="connsiteX43" fmla="*/ 4955612 w 4990911"/>
              <a:gd name="connsiteY43" fmla="*/ 6612483 h 6858001"/>
              <a:gd name="connsiteX44" fmla="*/ 4967714 w 4990911"/>
              <a:gd name="connsiteY44" fmla="*/ 6698894 h 6858001"/>
              <a:gd name="connsiteX45" fmla="*/ 4985028 w 4990911"/>
              <a:gd name="connsiteY45" fmla="*/ 6817538 h 6858001"/>
              <a:gd name="connsiteX46" fmla="*/ 4990911 w 4990911"/>
              <a:gd name="connsiteY46" fmla="*/ 6858000 h 6858001"/>
              <a:gd name="connsiteX47" fmla="*/ 4085557 w 4990911"/>
              <a:gd name="connsiteY47" fmla="*/ 6858000 h 6858001"/>
              <a:gd name="connsiteX48" fmla="*/ 4085557 w 4990911"/>
              <a:gd name="connsiteY48" fmla="*/ 6858001 h 6858001"/>
              <a:gd name="connsiteX49" fmla="*/ 0 w 4990911"/>
              <a:gd name="connsiteY49" fmla="*/ 6858001 h 6858001"/>
              <a:gd name="connsiteX50" fmla="*/ 0 w 4990911"/>
              <a:gd name="connsiteY50" fmla="*/ 1 h 6858001"/>
              <a:gd name="connsiteX51" fmla="*/ 3646196 w 4990911"/>
              <a:gd name="connsiteY51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4990911" h="6858001">
                <a:moveTo>
                  <a:pt x="3646196" y="0"/>
                </a:moveTo>
                <a:lnTo>
                  <a:pt x="4989734" y="0"/>
                </a:lnTo>
                <a:lnTo>
                  <a:pt x="4964689" y="155677"/>
                </a:lnTo>
                <a:lnTo>
                  <a:pt x="4940820" y="310668"/>
                </a:lnTo>
                <a:lnTo>
                  <a:pt x="4917456" y="466344"/>
                </a:lnTo>
                <a:lnTo>
                  <a:pt x="4897453" y="622707"/>
                </a:lnTo>
                <a:lnTo>
                  <a:pt x="4877282" y="778383"/>
                </a:lnTo>
                <a:lnTo>
                  <a:pt x="4858456" y="934746"/>
                </a:lnTo>
                <a:lnTo>
                  <a:pt x="4842320" y="1089051"/>
                </a:lnTo>
                <a:lnTo>
                  <a:pt x="4827024" y="1245413"/>
                </a:lnTo>
                <a:lnTo>
                  <a:pt x="4813072" y="1401090"/>
                </a:lnTo>
                <a:lnTo>
                  <a:pt x="4800970" y="1554023"/>
                </a:lnTo>
                <a:lnTo>
                  <a:pt x="4788867" y="1709014"/>
                </a:lnTo>
                <a:lnTo>
                  <a:pt x="4778782" y="1861947"/>
                </a:lnTo>
                <a:lnTo>
                  <a:pt x="4770882" y="2014881"/>
                </a:lnTo>
                <a:lnTo>
                  <a:pt x="4762645" y="2167128"/>
                </a:lnTo>
                <a:lnTo>
                  <a:pt x="4755754" y="2318004"/>
                </a:lnTo>
                <a:lnTo>
                  <a:pt x="4750879" y="2467509"/>
                </a:lnTo>
                <a:lnTo>
                  <a:pt x="4746677" y="2617013"/>
                </a:lnTo>
                <a:lnTo>
                  <a:pt x="4742643" y="2765146"/>
                </a:lnTo>
                <a:lnTo>
                  <a:pt x="4740794" y="2911221"/>
                </a:lnTo>
                <a:lnTo>
                  <a:pt x="4738777" y="3057297"/>
                </a:lnTo>
                <a:lnTo>
                  <a:pt x="4737768" y="3201315"/>
                </a:lnTo>
                <a:lnTo>
                  <a:pt x="4738777" y="3343961"/>
                </a:lnTo>
                <a:lnTo>
                  <a:pt x="4738777" y="3485236"/>
                </a:lnTo>
                <a:lnTo>
                  <a:pt x="4740794" y="3625139"/>
                </a:lnTo>
                <a:lnTo>
                  <a:pt x="4743819" y="3762299"/>
                </a:lnTo>
                <a:lnTo>
                  <a:pt x="4746677" y="3898087"/>
                </a:lnTo>
                <a:lnTo>
                  <a:pt x="4749871" y="4031133"/>
                </a:lnTo>
                <a:lnTo>
                  <a:pt x="4754745" y="4163492"/>
                </a:lnTo>
                <a:lnTo>
                  <a:pt x="4759956" y="4293793"/>
                </a:lnTo>
                <a:lnTo>
                  <a:pt x="4764662" y="4421352"/>
                </a:lnTo>
                <a:lnTo>
                  <a:pt x="4777942" y="4670298"/>
                </a:lnTo>
                <a:lnTo>
                  <a:pt x="4792061" y="4908956"/>
                </a:lnTo>
                <a:lnTo>
                  <a:pt x="4806853" y="5138013"/>
                </a:lnTo>
                <a:lnTo>
                  <a:pt x="4823158" y="5354726"/>
                </a:lnTo>
                <a:lnTo>
                  <a:pt x="4840135" y="5561838"/>
                </a:lnTo>
                <a:lnTo>
                  <a:pt x="4858456" y="5753862"/>
                </a:lnTo>
                <a:lnTo>
                  <a:pt x="4876442" y="5934227"/>
                </a:lnTo>
                <a:lnTo>
                  <a:pt x="4894427" y="6100191"/>
                </a:lnTo>
                <a:lnTo>
                  <a:pt x="4911404" y="6252438"/>
                </a:lnTo>
                <a:lnTo>
                  <a:pt x="4927541" y="6387541"/>
                </a:lnTo>
                <a:lnTo>
                  <a:pt x="4942837" y="6509613"/>
                </a:lnTo>
                <a:lnTo>
                  <a:pt x="4955612" y="6612483"/>
                </a:lnTo>
                <a:lnTo>
                  <a:pt x="4967714" y="6698894"/>
                </a:lnTo>
                <a:lnTo>
                  <a:pt x="4985028" y="6817538"/>
                </a:lnTo>
                <a:lnTo>
                  <a:pt x="4990911" y="6858000"/>
                </a:lnTo>
                <a:lnTo>
                  <a:pt x="4085557" y="6858000"/>
                </a:lnTo>
                <a:lnTo>
                  <a:pt x="4085557" y="6858001"/>
                </a:lnTo>
                <a:lnTo>
                  <a:pt x="0" y="6858001"/>
                </a:lnTo>
                <a:lnTo>
                  <a:pt x="0" y="1"/>
                </a:lnTo>
                <a:lnTo>
                  <a:pt x="3646196" y="1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BA768A8-4FED-4ED8-9E46-6BE72188EC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2570F27-87E3-4E79-AED3-808C87AAA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143" y="1645920"/>
            <a:ext cx="3522879" cy="4470821"/>
          </a:xfrm>
        </p:spPr>
        <p:txBody>
          <a:bodyPr>
            <a:normAutofit/>
          </a:bodyPr>
          <a:lstStyle/>
          <a:p>
            <a:pPr algn="r"/>
            <a:r>
              <a:rPr lang="en-US">
                <a:solidFill>
                  <a:srgbClr val="FFFFFF"/>
                </a:solidFill>
              </a:rPr>
              <a:t>Summary and Analysis - Eve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1BDBD2-4355-4124-AAD2-17F8CFCD50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4109" y="1645920"/>
            <a:ext cx="5919503" cy="4470821"/>
          </a:xfrm>
        </p:spPr>
        <p:txBody>
          <a:bodyPr>
            <a:normAutofit/>
          </a:bodyPr>
          <a:lstStyle/>
          <a:p>
            <a:r>
              <a:rPr lang="en-US" dirty="0"/>
              <a:t>First woman created</a:t>
            </a:r>
          </a:p>
          <a:p>
            <a:r>
              <a:rPr lang="en-US" dirty="0"/>
              <a:t>Curious</a:t>
            </a:r>
          </a:p>
          <a:p>
            <a:r>
              <a:rPr lang="en-US" dirty="0"/>
              <a:t>Loves beauty</a:t>
            </a:r>
          </a:p>
          <a:p>
            <a:r>
              <a:rPr lang="en-US" dirty="0"/>
              <a:t>Talkative </a:t>
            </a:r>
          </a:p>
          <a:p>
            <a:r>
              <a:rPr lang="en-US" dirty="0"/>
              <a:t>Sensitive</a:t>
            </a:r>
          </a:p>
          <a:p>
            <a:r>
              <a:rPr lang="en-US" dirty="0"/>
              <a:t>Seeks attention</a:t>
            </a:r>
          </a:p>
          <a:p>
            <a:r>
              <a:rPr lang="en-US" dirty="0"/>
              <a:t>Caring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75F72737-0F91-463D-A03F-E22BF34EE13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234612" y="690626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90963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p14:dur="10" advClick="0" advTm="32156">
        <p:fade/>
      </p:transition>
    </mc:Choice>
    <mc:Fallback>
      <p:transition advClick="0" advTm="3215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909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47" objId="4"/>
        <p14:stopEvt time="32156" objId="4"/>
      </p14:showEvtLst>
    </p:ext>
  </p:extLs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52BEFF1-896C-45B1-B02C-96A6A1BC38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 36">
            <a:extLst>
              <a:ext uri="{FF2B5EF4-FFF2-40B4-BE49-F238E27FC236}">
                <a16:creationId xmlns:a16="http://schemas.microsoft.com/office/drawing/2014/main" id="{BB237A14-61B1-4C00-A670-5D8D68A866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644637" y="0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: Shape 11">
            <a:extLst>
              <a:ext uri="{FF2B5EF4-FFF2-40B4-BE49-F238E27FC236}">
                <a16:creationId xmlns:a16="http://schemas.microsoft.com/office/drawing/2014/main" id="{8598F259-6F54-47A3-8D13-1603D786A3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"/>
            <a:ext cx="4990911" cy="6858001"/>
          </a:xfrm>
          <a:custGeom>
            <a:avLst/>
            <a:gdLst>
              <a:gd name="connsiteX0" fmla="*/ 3646196 w 4990911"/>
              <a:gd name="connsiteY0" fmla="*/ 0 h 6858001"/>
              <a:gd name="connsiteX1" fmla="*/ 4989734 w 4990911"/>
              <a:gd name="connsiteY1" fmla="*/ 0 h 6858001"/>
              <a:gd name="connsiteX2" fmla="*/ 4964689 w 4990911"/>
              <a:gd name="connsiteY2" fmla="*/ 155677 h 6858001"/>
              <a:gd name="connsiteX3" fmla="*/ 4940820 w 4990911"/>
              <a:gd name="connsiteY3" fmla="*/ 310668 h 6858001"/>
              <a:gd name="connsiteX4" fmla="*/ 4917456 w 4990911"/>
              <a:gd name="connsiteY4" fmla="*/ 466344 h 6858001"/>
              <a:gd name="connsiteX5" fmla="*/ 4897453 w 4990911"/>
              <a:gd name="connsiteY5" fmla="*/ 622707 h 6858001"/>
              <a:gd name="connsiteX6" fmla="*/ 4877282 w 4990911"/>
              <a:gd name="connsiteY6" fmla="*/ 778383 h 6858001"/>
              <a:gd name="connsiteX7" fmla="*/ 4858456 w 4990911"/>
              <a:gd name="connsiteY7" fmla="*/ 934746 h 6858001"/>
              <a:gd name="connsiteX8" fmla="*/ 4842320 w 4990911"/>
              <a:gd name="connsiteY8" fmla="*/ 1089051 h 6858001"/>
              <a:gd name="connsiteX9" fmla="*/ 4827024 w 4990911"/>
              <a:gd name="connsiteY9" fmla="*/ 1245413 h 6858001"/>
              <a:gd name="connsiteX10" fmla="*/ 4813072 w 4990911"/>
              <a:gd name="connsiteY10" fmla="*/ 1401090 h 6858001"/>
              <a:gd name="connsiteX11" fmla="*/ 4800970 w 4990911"/>
              <a:gd name="connsiteY11" fmla="*/ 1554023 h 6858001"/>
              <a:gd name="connsiteX12" fmla="*/ 4788867 w 4990911"/>
              <a:gd name="connsiteY12" fmla="*/ 1709014 h 6858001"/>
              <a:gd name="connsiteX13" fmla="*/ 4778782 w 4990911"/>
              <a:gd name="connsiteY13" fmla="*/ 1861947 h 6858001"/>
              <a:gd name="connsiteX14" fmla="*/ 4770882 w 4990911"/>
              <a:gd name="connsiteY14" fmla="*/ 2014881 h 6858001"/>
              <a:gd name="connsiteX15" fmla="*/ 4762645 w 4990911"/>
              <a:gd name="connsiteY15" fmla="*/ 2167128 h 6858001"/>
              <a:gd name="connsiteX16" fmla="*/ 4755754 w 4990911"/>
              <a:gd name="connsiteY16" fmla="*/ 2318004 h 6858001"/>
              <a:gd name="connsiteX17" fmla="*/ 4750879 w 4990911"/>
              <a:gd name="connsiteY17" fmla="*/ 2467509 h 6858001"/>
              <a:gd name="connsiteX18" fmla="*/ 4746677 w 4990911"/>
              <a:gd name="connsiteY18" fmla="*/ 2617013 h 6858001"/>
              <a:gd name="connsiteX19" fmla="*/ 4742643 w 4990911"/>
              <a:gd name="connsiteY19" fmla="*/ 2765146 h 6858001"/>
              <a:gd name="connsiteX20" fmla="*/ 4740794 w 4990911"/>
              <a:gd name="connsiteY20" fmla="*/ 2911221 h 6858001"/>
              <a:gd name="connsiteX21" fmla="*/ 4738777 w 4990911"/>
              <a:gd name="connsiteY21" fmla="*/ 3057297 h 6858001"/>
              <a:gd name="connsiteX22" fmla="*/ 4737768 w 4990911"/>
              <a:gd name="connsiteY22" fmla="*/ 3201315 h 6858001"/>
              <a:gd name="connsiteX23" fmla="*/ 4738777 w 4990911"/>
              <a:gd name="connsiteY23" fmla="*/ 3343961 h 6858001"/>
              <a:gd name="connsiteX24" fmla="*/ 4738777 w 4990911"/>
              <a:gd name="connsiteY24" fmla="*/ 3485236 h 6858001"/>
              <a:gd name="connsiteX25" fmla="*/ 4740794 w 4990911"/>
              <a:gd name="connsiteY25" fmla="*/ 3625139 h 6858001"/>
              <a:gd name="connsiteX26" fmla="*/ 4743819 w 4990911"/>
              <a:gd name="connsiteY26" fmla="*/ 3762299 h 6858001"/>
              <a:gd name="connsiteX27" fmla="*/ 4746677 w 4990911"/>
              <a:gd name="connsiteY27" fmla="*/ 3898087 h 6858001"/>
              <a:gd name="connsiteX28" fmla="*/ 4749871 w 4990911"/>
              <a:gd name="connsiteY28" fmla="*/ 4031133 h 6858001"/>
              <a:gd name="connsiteX29" fmla="*/ 4754745 w 4990911"/>
              <a:gd name="connsiteY29" fmla="*/ 4163492 h 6858001"/>
              <a:gd name="connsiteX30" fmla="*/ 4759956 w 4990911"/>
              <a:gd name="connsiteY30" fmla="*/ 4293793 h 6858001"/>
              <a:gd name="connsiteX31" fmla="*/ 4764662 w 4990911"/>
              <a:gd name="connsiteY31" fmla="*/ 4421352 h 6858001"/>
              <a:gd name="connsiteX32" fmla="*/ 4777942 w 4990911"/>
              <a:gd name="connsiteY32" fmla="*/ 4670298 h 6858001"/>
              <a:gd name="connsiteX33" fmla="*/ 4792061 w 4990911"/>
              <a:gd name="connsiteY33" fmla="*/ 4908956 h 6858001"/>
              <a:gd name="connsiteX34" fmla="*/ 4806853 w 4990911"/>
              <a:gd name="connsiteY34" fmla="*/ 5138013 h 6858001"/>
              <a:gd name="connsiteX35" fmla="*/ 4823158 w 4990911"/>
              <a:gd name="connsiteY35" fmla="*/ 5354726 h 6858001"/>
              <a:gd name="connsiteX36" fmla="*/ 4840135 w 4990911"/>
              <a:gd name="connsiteY36" fmla="*/ 5561838 h 6858001"/>
              <a:gd name="connsiteX37" fmla="*/ 4858456 w 4990911"/>
              <a:gd name="connsiteY37" fmla="*/ 5753862 h 6858001"/>
              <a:gd name="connsiteX38" fmla="*/ 4876442 w 4990911"/>
              <a:gd name="connsiteY38" fmla="*/ 5934227 h 6858001"/>
              <a:gd name="connsiteX39" fmla="*/ 4894427 w 4990911"/>
              <a:gd name="connsiteY39" fmla="*/ 6100191 h 6858001"/>
              <a:gd name="connsiteX40" fmla="*/ 4911404 w 4990911"/>
              <a:gd name="connsiteY40" fmla="*/ 6252438 h 6858001"/>
              <a:gd name="connsiteX41" fmla="*/ 4927541 w 4990911"/>
              <a:gd name="connsiteY41" fmla="*/ 6387541 h 6858001"/>
              <a:gd name="connsiteX42" fmla="*/ 4942837 w 4990911"/>
              <a:gd name="connsiteY42" fmla="*/ 6509613 h 6858001"/>
              <a:gd name="connsiteX43" fmla="*/ 4955612 w 4990911"/>
              <a:gd name="connsiteY43" fmla="*/ 6612483 h 6858001"/>
              <a:gd name="connsiteX44" fmla="*/ 4967714 w 4990911"/>
              <a:gd name="connsiteY44" fmla="*/ 6698894 h 6858001"/>
              <a:gd name="connsiteX45" fmla="*/ 4985028 w 4990911"/>
              <a:gd name="connsiteY45" fmla="*/ 6817538 h 6858001"/>
              <a:gd name="connsiteX46" fmla="*/ 4990911 w 4990911"/>
              <a:gd name="connsiteY46" fmla="*/ 6858000 h 6858001"/>
              <a:gd name="connsiteX47" fmla="*/ 4085557 w 4990911"/>
              <a:gd name="connsiteY47" fmla="*/ 6858000 h 6858001"/>
              <a:gd name="connsiteX48" fmla="*/ 4085557 w 4990911"/>
              <a:gd name="connsiteY48" fmla="*/ 6858001 h 6858001"/>
              <a:gd name="connsiteX49" fmla="*/ 0 w 4990911"/>
              <a:gd name="connsiteY49" fmla="*/ 6858001 h 6858001"/>
              <a:gd name="connsiteX50" fmla="*/ 0 w 4990911"/>
              <a:gd name="connsiteY50" fmla="*/ 1 h 6858001"/>
              <a:gd name="connsiteX51" fmla="*/ 3646196 w 4990911"/>
              <a:gd name="connsiteY51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4990911" h="6858001">
                <a:moveTo>
                  <a:pt x="3646196" y="0"/>
                </a:moveTo>
                <a:lnTo>
                  <a:pt x="4989734" y="0"/>
                </a:lnTo>
                <a:lnTo>
                  <a:pt x="4964689" y="155677"/>
                </a:lnTo>
                <a:lnTo>
                  <a:pt x="4940820" y="310668"/>
                </a:lnTo>
                <a:lnTo>
                  <a:pt x="4917456" y="466344"/>
                </a:lnTo>
                <a:lnTo>
                  <a:pt x="4897453" y="622707"/>
                </a:lnTo>
                <a:lnTo>
                  <a:pt x="4877282" y="778383"/>
                </a:lnTo>
                <a:lnTo>
                  <a:pt x="4858456" y="934746"/>
                </a:lnTo>
                <a:lnTo>
                  <a:pt x="4842320" y="1089051"/>
                </a:lnTo>
                <a:lnTo>
                  <a:pt x="4827024" y="1245413"/>
                </a:lnTo>
                <a:lnTo>
                  <a:pt x="4813072" y="1401090"/>
                </a:lnTo>
                <a:lnTo>
                  <a:pt x="4800970" y="1554023"/>
                </a:lnTo>
                <a:lnTo>
                  <a:pt x="4788867" y="1709014"/>
                </a:lnTo>
                <a:lnTo>
                  <a:pt x="4778782" y="1861947"/>
                </a:lnTo>
                <a:lnTo>
                  <a:pt x="4770882" y="2014881"/>
                </a:lnTo>
                <a:lnTo>
                  <a:pt x="4762645" y="2167128"/>
                </a:lnTo>
                <a:lnTo>
                  <a:pt x="4755754" y="2318004"/>
                </a:lnTo>
                <a:lnTo>
                  <a:pt x="4750879" y="2467509"/>
                </a:lnTo>
                <a:lnTo>
                  <a:pt x="4746677" y="2617013"/>
                </a:lnTo>
                <a:lnTo>
                  <a:pt x="4742643" y="2765146"/>
                </a:lnTo>
                <a:lnTo>
                  <a:pt x="4740794" y="2911221"/>
                </a:lnTo>
                <a:lnTo>
                  <a:pt x="4738777" y="3057297"/>
                </a:lnTo>
                <a:lnTo>
                  <a:pt x="4737768" y="3201315"/>
                </a:lnTo>
                <a:lnTo>
                  <a:pt x="4738777" y="3343961"/>
                </a:lnTo>
                <a:lnTo>
                  <a:pt x="4738777" y="3485236"/>
                </a:lnTo>
                <a:lnTo>
                  <a:pt x="4740794" y="3625139"/>
                </a:lnTo>
                <a:lnTo>
                  <a:pt x="4743819" y="3762299"/>
                </a:lnTo>
                <a:lnTo>
                  <a:pt x="4746677" y="3898087"/>
                </a:lnTo>
                <a:lnTo>
                  <a:pt x="4749871" y="4031133"/>
                </a:lnTo>
                <a:lnTo>
                  <a:pt x="4754745" y="4163492"/>
                </a:lnTo>
                <a:lnTo>
                  <a:pt x="4759956" y="4293793"/>
                </a:lnTo>
                <a:lnTo>
                  <a:pt x="4764662" y="4421352"/>
                </a:lnTo>
                <a:lnTo>
                  <a:pt x="4777942" y="4670298"/>
                </a:lnTo>
                <a:lnTo>
                  <a:pt x="4792061" y="4908956"/>
                </a:lnTo>
                <a:lnTo>
                  <a:pt x="4806853" y="5138013"/>
                </a:lnTo>
                <a:lnTo>
                  <a:pt x="4823158" y="5354726"/>
                </a:lnTo>
                <a:lnTo>
                  <a:pt x="4840135" y="5561838"/>
                </a:lnTo>
                <a:lnTo>
                  <a:pt x="4858456" y="5753862"/>
                </a:lnTo>
                <a:lnTo>
                  <a:pt x="4876442" y="5934227"/>
                </a:lnTo>
                <a:lnTo>
                  <a:pt x="4894427" y="6100191"/>
                </a:lnTo>
                <a:lnTo>
                  <a:pt x="4911404" y="6252438"/>
                </a:lnTo>
                <a:lnTo>
                  <a:pt x="4927541" y="6387541"/>
                </a:lnTo>
                <a:lnTo>
                  <a:pt x="4942837" y="6509613"/>
                </a:lnTo>
                <a:lnTo>
                  <a:pt x="4955612" y="6612483"/>
                </a:lnTo>
                <a:lnTo>
                  <a:pt x="4967714" y="6698894"/>
                </a:lnTo>
                <a:lnTo>
                  <a:pt x="4985028" y="6817538"/>
                </a:lnTo>
                <a:lnTo>
                  <a:pt x="4990911" y="6858000"/>
                </a:lnTo>
                <a:lnTo>
                  <a:pt x="4085557" y="6858000"/>
                </a:lnTo>
                <a:lnTo>
                  <a:pt x="4085557" y="6858001"/>
                </a:lnTo>
                <a:lnTo>
                  <a:pt x="0" y="6858001"/>
                </a:lnTo>
                <a:lnTo>
                  <a:pt x="0" y="1"/>
                </a:lnTo>
                <a:lnTo>
                  <a:pt x="3646196" y="1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3">
            <a:extLst>
              <a:ext uri="{FF2B5EF4-FFF2-40B4-BE49-F238E27FC236}">
                <a16:creationId xmlns:a16="http://schemas.microsoft.com/office/drawing/2014/main" id="{0BA768A8-4FED-4ED8-9E46-6BE72188EC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BEFEE7D-E287-4D43-A14A-34ADCB6623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143" y="1645920"/>
            <a:ext cx="3522879" cy="4470821"/>
          </a:xfrm>
        </p:spPr>
        <p:txBody>
          <a:bodyPr>
            <a:normAutofit/>
          </a:bodyPr>
          <a:lstStyle/>
          <a:p>
            <a:pPr algn="r"/>
            <a:r>
              <a:rPr lang="en-US">
                <a:solidFill>
                  <a:srgbClr val="FFFFFF"/>
                </a:solidFill>
              </a:rPr>
              <a:t>Summary and Analysis -Adam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FC74C1-B1F7-444B-AEDA-84CFB3BAC1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4109" y="1645920"/>
            <a:ext cx="5919503" cy="4470821"/>
          </a:xfrm>
        </p:spPr>
        <p:txBody>
          <a:bodyPr>
            <a:normAutofit/>
          </a:bodyPr>
          <a:lstStyle/>
          <a:p>
            <a:r>
              <a:rPr lang="en-US" dirty="0"/>
              <a:t>First Man</a:t>
            </a:r>
          </a:p>
          <a:p>
            <a:r>
              <a:rPr lang="en-US" dirty="0"/>
              <a:t>Masculine</a:t>
            </a:r>
          </a:p>
          <a:p>
            <a:r>
              <a:rPr lang="en-US" dirty="0"/>
              <a:t>Independent</a:t>
            </a:r>
          </a:p>
          <a:p>
            <a:r>
              <a:rPr lang="en-US" dirty="0"/>
              <a:t>Prefers solitude</a:t>
            </a:r>
          </a:p>
          <a:p>
            <a:r>
              <a:rPr lang="en-US" dirty="0"/>
              <a:t>Appreciates Eve subtly</a:t>
            </a:r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8726400B-A2B3-4566-B641-52923781EB6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717212" y="68580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59530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p14:dur="10" advClick="0" advTm="30362">
        <p:fade/>
      </p:transition>
    </mc:Choice>
    <mc:Fallback>
      <p:transition advClick="0" advTm="3036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913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1" objId="4"/>
        <p14:stopEvt time="30362" objId="4"/>
      </p14:showEvtLst>
    </p:ext>
  </p:extLs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52BEFF1-896C-45B1-B02C-96A6A1BC38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36">
            <a:extLst>
              <a:ext uri="{FF2B5EF4-FFF2-40B4-BE49-F238E27FC236}">
                <a16:creationId xmlns:a16="http://schemas.microsoft.com/office/drawing/2014/main" id="{BB237A14-61B1-4C00-A670-5D8D68A866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644637" y="0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598F259-6F54-47A3-8D13-1603D786A3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"/>
            <a:ext cx="4990911" cy="6858001"/>
          </a:xfrm>
          <a:custGeom>
            <a:avLst/>
            <a:gdLst>
              <a:gd name="connsiteX0" fmla="*/ 3646196 w 4990911"/>
              <a:gd name="connsiteY0" fmla="*/ 0 h 6858001"/>
              <a:gd name="connsiteX1" fmla="*/ 4989734 w 4990911"/>
              <a:gd name="connsiteY1" fmla="*/ 0 h 6858001"/>
              <a:gd name="connsiteX2" fmla="*/ 4964689 w 4990911"/>
              <a:gd name="connsiteY2" fmla="*/ 155677 h 6858001"/>
              <a:gd name="connsiteX3" fmla="*/ 4940820 w 4990911"/>
              <a:gd name="connsiteY3" fmla="*/ 310668 h 6858001"/>
              <a:gd name="connsiteX4" fmla="*/ 4917456 w 4990911"/>
              <a:gd name="connsiteY4" fmla="*/ 466344 h 6858001"/>
              <a:gd name="connsiteX5" fmla="*/ 4897453 w 4990911"/>
              <a:gd name="connsiteY5" fmla="*/ 622707 h 6858001"/>
              <a:gd name="connsiteX6" fmla="*/ 4877282 w 4990911"/>
              <a:gd name="connsiteY6" fmla="*/ 778383 h 6858001"/>
              <a:gd name="connsiteX7" fmla="*/ 4858456 w 4990911"/>
              <a:gd name="connsiteY7" fmla="*/ 934746 h 6858001"/>
              <a:gd name="connsiteX8" fmla="*/ 4842320 w 4990911"/>
              <a:gd name="connsiteY8" fmla="*/ 1089051 h 6858001"/>
              <a:gd name="connsiteX9" fmla="*/ 4827024 w 4990911"/>
              <a:gd name="connsiteY9" fmla="*/ 1245413 h 6858001"/>
              <a:gd name="connsiteX10" fmla="*/ 4813072 w 4990911"/>
              <a:gd name="connsiteY10" fmla="*/ 1401090 h 6858001"/>
              <a:gd name="connsiteX11" fmla="*/ 4800970 w 4990911"/>
              <a:gd name="connsiteY11" fmla="*/ 1554023 h 6858001"/>
              <a:gd name="connsiteX12" fmla="*/ 4788867 w 4990911"/>
              <a:gd name="connsiteY12" fmla="*/ 1709014 h 6858001"/>
              <a:gd name="connsiteX13" fmla="*/ 4778782 w 4990911"/>
              <a:gd name="connsiteY13" fmla="*/ 1861947 h 6858001"/>
              <a:gd name="connsiteX14" fmla="*/ 4770882 w 4990911"/>
              <a:gd name="connsiteY14" fmla="*/ 2014881 h 6858001"/>
              <a:gd name="connsiteX15" fmla="*/ 4762645 w 4990911"/>
              <a:gd name="connsiteY15" fmla="*/ 2167128 h 6858001"/>
              <a:gd name="connsiteX16" fmla="*/ 4755754 w 4990911"/>
              <a:gd name="connsiteY16" fmla="*/ 2318004 h 6858001"/>
              <a:gd name="connsiteX17" fmla="*/ 4750879 w 4990911"/>
              <a:gd name="connsiteY17" fmla="*/ 2467509 h 6858001"/>
              <a:gd name="connsiteX18" fmla="*/ 4746677 w 4990911"/>
              <a:gd name="connsiteY18" fmla="*/ 2617013 h 6858001"/>
              <a:gd name="connsiteX19" fmla="*/ 4742643 w 4990911"/>
              <a:gd name="connsiteY19" fmla="*/ 2765146 h 6858001"/>
              <a:gd name="connsiteX20" fmla="*/ 4740794 w 4990911"/>
              <a:gd name="connsiteY20" fmla="*/ 2911221 h 6858001"/>
              <a:gd name="connsiteX21" fmla="*/ 4738777 w 4990911"/>
              <a:gd name="connsiteY21" fmla="*/ 3057297 h 6858001"/>
              <a:gd name="connsiteX22" fmla="*/ 4737768 w 4990911"/>
              <a:gd name="connsiteY22" fmla="*/ 3201315 h 6858001"/>
              <a:gd name="connsiteX23" fmla="*/ 4738777 w 4990911"/>
              <a:gd name="connsiteY23" fmla="*/ 3343961 h 6858001"/>
              <a:gd name="connsiteX24" fmla="*/ 4738777 w 4990911"/>
              <a:gd name="connsiteY24" fmla="*/ 3485236 h 6858001"/>
              <a:gd name="connsiteX25" fmla="*/ 4740794 w 4990911"/>
              <a:gd name="connsiteY25" fmla="*/ 3625139 h 6858001"/>
              <a:gd name="connsiteX26" fmla="*/ 4743819 w 4990911"/>
              <a:gd name="connsiteY26" fmla="*/ 3762299 h 6858001"/>
              <a:gd name="connsiteX27" fmla="*/ 4746677 w 4990911"/>
              <a:gd name="connsiteY27" fmla="*/ 3898087 h 6858001"/>
              <a:gd name="connsiteX28" fmla="*/ 4749871 w 4990911"/>
              <a:gd name="connsiteY28" fmla="*/ 4031133 h 6858001"/>
              <a:gd name="connsiteX29" fmla="*/ 4754745 w 4990911"/>
              <a:gd name="connsiteY29" fmla="*/ 4163492 h 6858001"/>
              <a:gd name="connsiteX30" fmla="*/ 4759956 w 4990911"/>
              <a:gd name="connsiteY30" fmla="*/ 4293793 h 6858001"/>
              <a:gd name="connsiteX31" fmla="*/ 4764662 w 4990911"/>
              <a:gd name="connsiteY31" fmla="*/ 4421352 h 6858001"/>
              <a:gd name="connsiteX32" fmla="*/ 4777942 w 4990911"/>
              <a:gd name="connsiteY32" fmla="*/ 4670298 h 6858001"/>
              <a:gd name="connsiteX33" fmla="*/ 4792061 w 4990911"/>
              <a:gd name="connsiteY33" fmla="*/ 4908956 h 6858001"/>
              <a:gd name="connsiteX34" fmla="*/ 4806853 w 4990911"/>
              <a:gd name="connsiteY34" fmla="*/ 5138013 h 6858001"/>
              <a:gd name="connsiteX35" fmla="*/ 4823158 w 4990911"/>
              <a:gd name="connsiteY35" fmla="*/ 5354726 h 6858001"/>
              <a:gd name="connsiteX36" fmla="*/ 4840135 w 4990911"/>
              <a:gd name="connsiteY36" fmla="*/ 5561838 h 6858001"/>
              <a:gd name="connsiteX37" fmla="*/ 4858456 w 4990911"/>
              <a:gd name="connsiteY37" fmla="*/ 5753862 h 6858001"/>
              <a:gd name="connsiteX38" fmla="*/ 4876442 w 4990911"/>
              <a:gd name="connsiteY38" fmla="*/ 5934227 h 6858001"/>
              <a:gd name="connsiteX39" fmla="*/ 4894427 w 4990911"/>
              <a:gd name="connsiteY39" fmla="*/ 6100191 h 6858001"/>
              <a:gd name="connsiteX40" fmla="*/ 4911404 w 4990911"/>
              <a:gd name="connsiteY40" fmla="*/ 6252438 h 6858001"/>
              <a:gd name="connsiteX41" fmla="*/ 4927541 w 4990911"/>
              <a:gd name="connsiteY41" fmla="*/ 6387541 h 6858001"/>
              <a:gd name="connsiteX42" fmla="*/ 4942837 w 4990911"/>
              <a:gd name="connsiteY42" fmla="*/ 6509613 h 6858001"/>
              <a:gd name="connsiteX43" fmla="*/ 4955612 w 4990911"/>
              <a:gd name="connsiteY43" fmla="*/ 6612483 h 6858001"/>
              <a:gd name="connsiteX44" fmla="*/ 4967714 w 4990911"/>
              <a:gd name="connsiteY44" fmla="*/ 6698894 h 6858001"/>
              <a:gd name="connsiteX45" fmla="*/ 4985028 w 4990911"/>
              <a:gd name="connsiteY45" fmla="*/ 6817538 h 6858001"/>
              <a:gd name="connsiteX46" fmla="*/ 4990911 w 4990911"/>
              <a:gd name="connsiteY46" fmla="*/ 6858000 h 6858001"/>
              <a:gd name="connsiteX47" fmla="*/ 4085557 w 4990911"/>
              <a:gd name="connsiteY47" fmla="*/ 6858000 h 6858001"/>
              <a:gd name="connsiteX48" fmla="*/ 4085557 w 4990911"/>
              <a:gd name="connsiteY48" fmla="*/ 6858001 h 6858001"/>
              <a:gd name="connsiteX49" fmla="*/ 0 w 4990911"/>
              <a:gd name="connsiteY49" fmla="*/ 6858001 h 6858001"/>
              <a:gd name="connsiteX50" fmla="*/ 0 w 4990911"/>
              <a:gd name="connsiteY50" fmla="*/ 1 h 6858001"/>
              <a:gd name="connsiteX51" fmla="*/ 3646196 w 4990911"/>
              <a:gd name="connsiteY51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4990911" h="6858001">
                <a:moveTo>
                  <a:pt x="3646196" y="0"/>
                </a:moveTo>
                <a:lnTo>
                  <a:pt x="4989734" y="0"/>
                </a:lnTo>
                <a:lnTo>
                  <a:pt x="4964689" y="155677"/>
                </a:lnTo>
                <a:lnTo>
                  <a:pt x="4940820" y="310668"/>
                </a:lnTo>
                <a:lnTo>
                  <a:pt x="4917456" y="466344"/>
                </a:lnTo>
                <a:lnTo>
                  <a:pt x="4897453" y="622707"/>
                </a:lnTo>
                <a:lnTo>
                  <a:pt x="4877282" y="778383"/>
                </a:lnTo>
                <a:lnTo>
                  <a:pt x="4858456" y="934746"/>
                </a:lnTo>
                <a:lnTo>
                  <a:pt x="4842320" y="1089051"/>
                </a:lnTo>
                <a:lnTo>
                  <a:pt x="4827024" y="1245413"/>
                </a:lnTo>
                <a:lnTo>
                  <a:pt x="4813072" y="1401090"/>
                </a:lnTo>
                <a:lnTo>
                  <a:pt x="4800970" y="1554023"/>
                </a:lnTo>
                <a:lnTo>
                  <a:pt x="4788867" y="1709014"/>
                </a:lnTo>
                <a:lnTo>
                  <a:pt x="4778782" y="1861947"/>
                </a:lnTo>
                <a:lnTo>
                  <a:pt x="4770882" y="2014881"/>
                </a:lnTo>
                <a:lnTo>
                  <a:pt x="4762645" y="2167128"/>
                </a:lnTo>
                <a:lnTo>
                  <a:pt x="4755754" y="2318004"/>
                </a:lnTo>
                <a:lnTo>
                  <a:pt x="4750879" y="2467509"/>
                </a:lnTo>
                <a:lnTo>
                  <a:pt x="4746677" y="2617013"/>
                </a:lnTo>
                <a:lnTo>
                  <a:pt x="4742643" y="2765146"/>
                </a:lnTo>
                <a:lnTo>
                  <a:pt x="4740794" y="2911221"/>
                </a:lnTo>
                <a:lnTo>
                  <a:pt x="4738777" y="3057297"/>
                </a:lnTo>
                <a:lnTo>
                  <a:pt x="4737768" y="3201315"/>
                </a:lnTo>
                <a:lnTo>
                  <a:pt x="4738777" y="3343961"/>
                </a:lnTo>
                <a:lnTo>
                  <a:pt x="4738777" y="3485236"/>
                </a:lnTo>
                <a:lnTo>
                  <a:pt x="4740794" y="3625139"/>
                </a:lnTo>
                <a:lnTo>
                  <a:pt x="4743819" y="3762299"/>
                </a:lnTo>
                <a:lnTo>
                  <a:pt x="4746677" y="3898087"/>
                </a:lnTo>
                <a:lnTo>
                  <a:pt x="4749871" y="4031133"/>
                </a:lnTo>
                <a:lnTo>
                  <a:pt x="4754745" y="4163492"/>
                </a:lnTo>
                <a:lnTo>
                  <a:pt x="4759956" y="4293793"/>
                </a:lnTo>
                <a:lnTo>
                  <a:pt x="4764662" y="4421352"/>
                </a:lnTo>
                <a:lnTo>
                  <a:pt x="4777942" y="4670298"/>
                </a:lnTo>
                <a:lnTo>
                  <a:pt x="4792061" y="4908956"/>
                </a:lnTo>
                <a:lnTo>
                  <a:pt x="4806853" y="5138013"/>
                </a:lnTo>
                <a:lnTo>
                  <a:pt x="4823158" y="5354726"/>
                </a:lnTo>
                <a:lnTo>
                  <a:pt x="4840135" y="5561838"/>
                </a:lnTo>
                <a:lnTo>
                  <a:pt x="4858456" y="5753862"/>
                </a:lnTo>
                <a:lnTo>
                  <a:pt x="4876442" y="5934227"/>
                </a:lnTo>
                <a:lnTo>
                  <a:pt x="4894427" y="6100191"/>
                </a:lnTo>
                <a:lnTo>
                  <a:pt x="4911404" y="6252438"/>
                </a:lnTo>
                <a:lnTo>
                  <a:pt x="4927541" y="6387541"/>
                </a:lnTo>
                <a:lnTo>
                  <a:pt x="4942837" y="6509613"/>
                </a:lnTo>
                <a:lnTo>
                  <a:pt x="4955612" y="6612483"/>
                </a:lnTo>
                <a:lnTo>
                  <a:pt x="4967714" y="6698894"/>
                </a:lnTo>
                <a:lnTo>
                  <a:pt x="4985028" y="6817538"/>
                </a:lnTo>
                <a:lnTo>
                  <a:pt x="4990911" y="6858000"/>
                </a:lnTo>
                <a:lnTo>
                  <a:pt x="4085557" y="6858000"/>
                </a:lnTo>
                <a:lnTo>
                  <a:pt x="4085557" y="6858001"/>
                </a:lnTo>
                <a:lnTo>
                  <a:pt x="0" y="6858001"/>
                </a:lnTo>
                <a:lnTo>
                  <a:pt x="0" y="1"/>
                </a:lnTo>
                <a:lnTo>
                  <a:pt x="3646196" y="1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BA768A8-4FED-4ED8-9E46-6BE72188EC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ECEC3E0-721B-42CB-AA79-00670EF5E3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143" y="1645920"/>
            <a:ext cx="3522879" cy="4470821"/>
          </a:xfrm>
        </p:spPr>
        <p:txBody>
          <a:bodyPr>
            <a:normAutofit/>
          </a:bodyPr>
          <a:lstStyle/>
          <a:p>
            <a:pPr algn="r"/>
            <a:r>
              <a:rPr lang="en-US" sz="3300">
                <a:solidFill>
                  <a:srgbClr val="FFFFFF"/>
                </a:solidFill>
              </a:rPr>
              <a:t>Companionship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CB0929-DB11-44D0-BAA8-B698DF046F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4109" y="1645920"/>
            <a:ext cx="5919503" cy="4470821"/>
          </a:xfrm>
        </p:spPr>
        <p:txBody>
          <a:bodyPr>
            <a:normAutofit/>
          </a:bodyPr>
          <a:lstStyle/>
          <a:p>
            <a:r>
              <a:rPr lang="en-US" dirty="0"/>
              <a:t>Both Adam and Eve seek companionship</a:t>
            </a:r>
          </a:p>
          <a:p>
            <a:r>
              <a:rPr lang="en-US" dirty="0"/>
              <a:t>Eve actively seeks Adams attention</a:t>
            </a:r>
          </a:p>
          <a:p>
            <a:r>
              <a:rPr lang="en-US" dirty="0"/>
              <a:t>Adam subtly enjoys her presence</a:t>
            </a:r>
          </a:p>
          <a:p>
            <a:r>
              <a:rPr lang="en-US" dirty="0"/>
              <a:t>Neither would be able to function fully without the other</a:t>
            </a:r>
          </a:p>
          <a:p>
            <a:r>
              <a:rPr lang="en-US" dirty="0"/>
              <a:t>Companionship is a necessity</a:t>
            </a:r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C39B891C-D685-423A-8DB0-4D1E3786C66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123612" y="68580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1417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p14:dur="10" advClick="0" advTm="43001">
        <p:fade/>
      </p:transition>
    </mc:Choice>
    <mc:Fallback>
      <p:transition advClick="0" advTm="4300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463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3" objId="4"/>
        <p14:stopEvt time="43001" objId="4"/>
      </p14:showEvtLst>
    </p:ext>
  </p:extLs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52BEFF1-896C-45B1-B02C-96A6A1BC38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36">
            <a:extLst>
              <a:ext uri="{FF2B5EF4-FFF2-40B4-BE49-F238E27FC236}">
                <a16:creationId xmlns:a16="http://schemas.microsoft.com/office/drawing/2014/main" id="{BB237A14-61B1-4C00-A670-5D8D68A866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644637" y="0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598F259-6F54-47A3-8D13-1603D786A3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"/>
            <a:ext cx="4990911" cy="6858001"/>
          </a:xfrm>
          <a:custGeom>
            <a:avLst/>
            <a:gdLst>
              <a:gd name="connsiteX0" fmla="*/ 3646196 w 4990911"/>
              <a:gd name="connsiteY0" fmla="*/ 0 h 6858001"/>
              <a:gd name="connsiteX1" fmla="*/ 4989734 w 4990911"/>
              <a:gd name="connsiteY1" fmla="*/ 0 h 6858001"/>
              <a:gd name="connsiteX2" fmla="*/ 4964689 w 4990911"/>
              <a:gd name="connsiteY2" fmla="*/ 155677 h 6858001"/>
              <a:gd name="connsiteX3" fmla="*/ 4940820 w 4990911"/>
              <a:gd name="connsiteY3" fmla="*/ 310668 h 6858001"/>
              <a:gd name="connsiteX4" fmla="*/ 4917456 w 4990911"/>
              <a:gd name="connsiteY4" fmla="*/ 466344 h 6858001"/>
              <a:gd name="connsiteX5" fmla="*/ 4897453 w 4990911"/>
              <a:gd name="connsiteY5" fmla="*/ 622707 h 6858001"/>
              <a:gd name="connsiteX6" fmla="*/ 4877282 w 4990911"/>
              <a:gd name="connsiteY6" fmla="*/ 778383 h 6858001"/>
              <a:gd name="connsiteX7" fmla="*/ 4858456 w 4990911"/>
              <a:gd name="connsiteY7" fmla="*/ 934746 h 6858001"/>
              <a:gd name="connsiteX8" fmla="*/ 4842320 w 4990911"/>
              <a:gd name="connsiteY8" fmla="*/ 1089051 h 6858001"/>
              <a:gd name="connsiteX9" fmla="*/ 4827024 w 4990911"/>
              <a:gd name="connsiteY9" fmla="*/ 1245413 h 6858001"/>
              <a:gd name="connsiteX10" fmla="*/ 4813072 w 4990911"/>
              <a:gd name="connsiteY10" fmla="*/ 1401090 h 6858001"/>
              <a:gd name="connsiteX11" fmla="*/ 4800970 w 4990911"/>
              <a:gd name="connsiteY11" fmla="*/ 1554023 h 6858001"/>
              <a:gd name="connsiteX12" fmla="*/ 4788867 w 4990911"/>
              <a:gd name="connsiteY12" fmla="*/ 1709014 h 6858001"/>
              <a:gd name="connsiteX13" fmla="*/ 4778782 w 4990911"/>
              <a:gd name="connsiteY13" fmla="*/ 1861947 h 6858001"/>
              <a:gd name="connsiteX14" fmla="*/ 4770882 w 4990911"/>
              <a:gd name="connsiteY14" fmla="*/ 2014881 h 6858001"/>
              <a:gd name="connsiteX15" fmla="*/ 4762645 w 4990911"/>
              <a:gd name="connsiteY15" fmla="*/ 2167128 h 6858001"/>
              <a:gd name="connsiteX16" fmla="*/ 4755754 w 4990911"/>
              <a:gd name="connsiteY16" fmla="*/ 2318004 h 6858001"/>
              <a:gd name="connsiteX17" fmla="*/ 4750879 w 4990911"/>
              <a:gd name="connsiteY17" fmla="*/ 2467509 h 6858001"/>
              <a:gd name="connsiteX18" fmla="*/ 4746677 w 4990911"/>
              <a:gd name="connsiteY18" fmla="*/ 2617013 h 6858001"/>
              <a:gd name="connsiteX19" fmla="*/ 4742643 w 4990911"/>
              <a:gd name="connsiteY19" fmla="*/ 2765146 h 6858001"/>
              <a:gd name="connsiteX20" fmla="*/ 4740794 w 4990911"/>
              <a:gd name="connsiteY20" fmla="*/ 2911221 h 6858001"/>
              <a:gd name="connsiteX21" fmla="*/ 4738777 w 4990911"/>
              <a:gd name="connsiteY21" fmla="*/ 3057297 h 6858001"/>
              <a:gd name="connsiteX22" fmla="*/ 4737768 w 4990911"/>
              <a:gd name="connsiteY22" fmla="*/ 3201315 h 6858001"/>
              <a:gd name="connsiteX23" fmla="*/ 4738777 w 4990911"/>
              <a:gd name="connsiteY23" fmla="*/ 3343961 h 6858001"/>
              <a:gd name="connsiteX24" fmla="*/ 4738777 w 4990911"/>
              <a:gd name="connsiteY24" fmla="*/ 3485236 h 6858001"/>
              <a:gd name="connsiteX25" fmla="*/ 4740794 w 4990911"/>
              <a:gd name="connsiteY25" fmla="*/ 3625139 h 6858001"/>
              <a:gd name="connsiteX26" fmla="*/ 4743819 w 4990911"/>
              <a:gd name="connsiteY26" fmla="*/ 3762299 h 6858001"/>
              <a:gd name="connsiteX27" fmla="*/ 4746677 w 4990911"/>
              <a:gd name="connsiteY27" fmla="*/ 3898087 h 6858001"/>
              <a:gd name="connsiteX28" fmla="*/ 4749871 w 4990911"/>
              <a:gd name="connsiteY28" fmla="*/ 4031133 h 6858001"/>
              <a:gd name="connsiteX29" fmla="*/ 4754745 w 4990911"/>
              <a:gd name="connsiteY29" fmla="*/ 4163492 h 6858001"/>
              <a:gd name="connsiteX30" fmla="*/ 4759956 w 4990911"/>
              <a:gd name="connsiteY30" fmla="*/ 4293793 h 6858001"/>
              <a:gd name="connsiteX31" fmla="*/ 4764662 w 4990911"/>
              <a:gd name="connsiteY31" fmla="*/ 4421352 h 6858001"/>
              <a:gd name="connsiteX32" fmla="*/ 4777942 w 4990911"/>
              <a:gd name="connsiteY32" fmla="*/ 4670298 h 6858001"/>
              <a:gd name="connsiteX33" fmla="*/ 4792061 w 4990911"/>
              <a:gd name="connsiteY33" fmla="*/ 4908956 h 6858001"/>
              <a:gd name="connsiteX34" fmla="*/ 4806853 w 4990911"/>
              <a:gd name="connsiteY34" fmla="*/ 5138013 h 6858001"/>
              <a:gd name="connsiteX35" fmla="*/ 4823158 w 4990911"/>
              <a:gd name="connsiteY35" fmla="*/ 5354726 h 6858001"/>
              <a:gd name="connsiteX36" fmla="*/ 4840135 w 4990911"/>
              <a:gd name="connsiteY36" fmla="*/ 5561838 h 6858001"/>
              <a:gd name="connsiteX37" fmla="*/ 4858456 w 4990911"/>
              <a:gd name="connsiteY37" fmla="*/ 5753862 h 6858001"/>
              <a:gd name="connsiteX38" fmla="*/ 4876442 w 4990911"/>
              <a:gd name="connsiteY38" fmla="*/ 5934227 h 6858001"/>
              <a:gd name="connsiteX39" fmla="*/ 4894427 w 4990911"/>
              <a:gd name="connsiteY39" fmla="*/ 6100191 h 6858001"/>
              <a:gd name="connsiteX40" fmla="*/ 4911404 w 4990911"/>
              <a:gd name="connsiteY40" fmla="*/ 6252438 h 6858001"/>
              <a:gd name="connsiteX41" fmla="*/ 4927541 w 4990911"/>
              <a:gd name="connsiteY41" fmla="*/ 6387541 h 6858001"/>
              <a:gd name="connsiteX42" fmla="*/ 4942837 w 4990911"/>
              <a:gd name="connsiteY42" fmla="*/ 6509613 h 6858001"/>
              <a:gd name="connsiteX43" fmla="*/ 4955612 w 4990911"/>
              <a:gd name="connsiteY43" fmla="*/ 6612483 h 6858001"/>
              <a:gd name="connsiteX44" fmla="*/ 4967714 w 4990911"/>
              <a:gd name="connsiteY44" fmla="*/ 6698894 h 6858001"/>
              <a:gd name="connsiteX45" fmla="*/ 4985028 w 4990911"/>
              <a:gd name="connsiteY45" fmla="*/ 6817538 h 6858001"/>
              <a:gd name="connsiteX46" fmla="*/ 4990911 w 4990911"/>
              <a:gd name="connsiteY46" fmla="*/ 6858000 h 6858001"/>
              <a:gd name="connsiteX47" fmla="*/ 4085557 w 4990911"/>
              <a:gd name="connsiteY47" fmla="*/ 6858000 h 6858001"/>
              <a:gd name="connsiteX48" fmla="*/ 4085557 w 4990911"/>
              <a:gd name="connsiteY48" fmla="*/ 6858001 h 6858001"/>
              <a:gd name="connsiteX49" fmla="*/ 0 w 4990911"/>
              <a:gd name="connsiteY49" fmla="*/ 6858001 h 6858001"/>
              <a:gd name="connsiteX50" fmla="*/ 0 w 4990911"/>
              <a:gd name="connsiteY50" fmla="*/ 1 h 6858001"/>
              <a:gd name="connsiteX51" fmla="*/ 3646196 w 4990911"/>
              <a:gd name="connsiteY51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4990911" h="6858001">
                <a:moveTo>
                  <a:pt x="3646196" y="0"/>
                </a:moveTo>
                <a:lnTo>
                  <a:pt x="4989734" y="0"/>
                </a:lnTo>
                <a:lnTo>
                  <a:pt x="4964689" y="155677"/>
                </a:lnTo>
                <a:lnTo>
                  <a:pt x="4940820" y="310668"/>
                </a:lnTo>
                <a:lnTo>
                  <a:pt x="4917456" y="466344"/>
                </a:lnTo>
                <a:lnTo>
                  <a:pt x="4897453" y="622707"/>
                </a:lnTo>
                <a:lnTo>
                  <a:pt x="4877282" y="778383"/>
                </a:lnTo>
                <a:lnTo>
                  <a:pt x="4858456" y="934746"/>
                </a:lnTo>
                <a:lnTo>
                  <a:pt x="4842320" y="1089051"/>
                </a:lnTo>
                <a:lnTo>
                  <a:pt x="4827024" y="1245413"/>
                </a:lnTo>
                <a:lnTo>
                  <a:pt x="4813072" y="1401090"/>
                </a:lnTo>
                <a:lnTo>
                  <a:pt x="4800970" y="1554023"/>
                </a:lnTo>
                <a:lnTo>
                  <a:pt x="4788867" y="1709014"/>
                </a:lnTo>
                <a:lnTo>
                  <a:pt x="4778782" y="1861947"/>
                </a:lnTo>
                <a:lnTo>
                  <a:pt x="4770882" y="2014881"/>
                </a:lnTo>
                <a:lnTo>
                  <a:pt x="4762645" y="2167128"/>
                </a:lnTo>
                <a:lnTo>
                  <a:pt x="4755754" y="2318004"/>
                </a:lnTo>
                <a:lnTo>
                  <a:pt x="4750879" y="2467509"/>
                </a:lnTo>
                <a:lnTo>
                  <a:pt x="4746677" y="2617013"/>
                </a:lnTo>
                <a:lnTo>
                  <a:pt x="4742643" y="2765146"/>
                </a:lnTo>
                <a:lnTo>
                  <a:pt x="4740794" y="2911221"/>
                </a:lnTo>
                <a:lnTo>
                  <a:pt x="4738777" y="3057297"/>
                </a:lnTo>
                <a:lnTo>
                  <a:pt x="4737768" y="3201315"/>
                </a:lnTo>
                <a:lnTo>
                  <a:pt x="4738777" y="3343961"/>
                </a:lnTo>
                <a:lnTo>
                  <a:pt x="4738777" y="3485236"/>
                </a:lnTo>
                <a:lnTo>
                  <a:pt x="4740794" y="3625139"/>
                </a:lnTo>
                <a:lnTo>
                  <a:pt x="4743819" y="3762299"/>
                </a:lnTo>
                <a:lnTo>
                  <a:pt x="4746677" y="3898087"/>
                </a:lnTo>
                <a:lnTo>
                  <a:pt x="4749871" y="4031133"/>
                </a:lnTo>
                <a:lnTo>
                  <a:pt x="4754745" y="4163492"/>
                </a:lnTo>
                <a:lnTo>
                  <a:pt x="4759956" y="4293793"/>
                </a:lnTo>
                <a:lnTo>
                  <a:pt x="4764662" y="4421352"/>
                </a:lnTo>
                <a:lnTo>
                  <a:pt x="4777942" y="4670298"/>
                </a:lnTo>
                <a:lnTo>
                  <a:pt x="4792061" y="4908956"/>
                </a:lnTo>
                <a:lnTo>
                  <a:pt x="4806853" y="5138013"/>
                </a:lnTo>
                <a:lnTo>
                  <a:pt x="4823158" y="5354726"/>
                </a:lnTo>
                <a:lnTo>
                  <a:pt x="4840135" y="5561838"/>
                </a:lnTo>
                <a:lnTo>
                  <a:pt x="4858456" y="5753862"/>
                </a:lnTo>
                <a:lnTo>
                  <a:pt x="4876442" y="5934227"/>
                </a:lnTo>
                <a:lnTo>
                  <a:pt x="4894427" y="6100191"/>
                </a:lnTo>
                <a:lnTo>
                  <a:pt x="4911404" y="6252438"/>
                </a:lnTo>
                <a:lnTo>
                  <a:pt x="4927541" y="6387541"/>
                </a:lnTo>
                <a:lnTo>
                  <a:pt x="4942837" y="6509613"/>
                </a:lnTo>
                <a:lnTo>
                  <a:pt x="4955612" y="6612483"/>
                </a:lnTo>
                <a:lnTo>
                  <a:pt x="4967714" y="6698894"/>
                </a:lnTo>
                <a:lnTo>
                  <a:pt x="4985028" y="6817538"/>
                </a:lnTo>
                <a:lnTo>
                  <a:pt x="4990911" y="6858000"/>
                </a:lnTo>
                <a:lnTo>
                  <a:pt x="4085557" y="6858000"/>
                </a:lnTo>
                <a:lnTo>
                  <a:pt x="4085557" y="6858001"/>
                </a:lnTo>
                <a:lnTo>
                  <a:pt x="0" y="6858001"/>
                </a:lnTo>
                <a:lnTo>
                  <a:pt x="0" y="1"/>
                </a:lnTo>
                <a:lnTo>
                  <a:pt x="3646196" y="1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BA768A8-4FED-4ED8-9E46-6BE72188EC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9F3A6B5-6EFC-4CFD-9313-289366670E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841" y="1645919"/>
            <a:ext cx="3522879" cy="4470821"/>
          </a:xfrm>
        </p:spPr>
        <p:txBody>
          <a:bodyPr>
            <a:normAutofit/>
          </a:bodyPr>
          <a:lstStyle/>
          <a:p>
            <a:pPr algn="r"/>
            <a:r>
              <a:rPr lang="en-US" dirty="0">
                <a:solidFill>
                  <a:srgbClr val="FFFFFF"/>
                </a:solidFill>
              </a:rPr>
              <a:t>Experiment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AE1370-A298-419F-A30D-1545A5D850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4109" y="1645920"/>
            <a:ext cx="5919503" cy="4470821"/>
          </a:xfrm>
        </p:spPr>
        <p:txBody>
          <a:bodyPr>
            <a:normAutofit/>
          </a:bodyPr>
          <a:lstStyle/>
          <a:p>
            <a:r>
              <a:rPr lang="en-US" dirty="0"/>
              <a:t>Eve refers to herself as an “Experiment”</a:t>
            </a:r>
          </a:p>
          <a:p>
            <a:r>
              <a:rPr lang="en-US" dirty="0"/>
              <a:t>Implies she is something new</a:t>
            </a:r>
          </a:p>
          <a:p>
            <a:r>
              <a:rPr lang="en-US" dirty="0"/>
              <a:t>Nothing is certain</a:t>
            </a:r>
          </a:p>
          <a:p>
            <a:r>
              <a:rPr lang="en-US" dirty="0"/>
              <a:t>Create your own path</a:t>
            </a:r>
          </a:p>
        </p:txBody>
      </p:sp>
      <p:pic>
        <p:nvPicPr>
          <p:cNvPr id="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0896D8FE-495E-45B2-AA0F-AD1A5866B48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81839" y="68580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63033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p14:dur="10" advClick="0" advTm="39902">
        <p:fade/>
      </p:transition>
    </mc:Choice>
    <mc:Fallback>
      <p:transition advClick="0" advTm="3990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381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1" objId="5"/>
        <p14:stopEvt time="39902" objId="5"/>
      </p14:showEvtLst>
    </p:ext>
  </p:extLs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52BEFF1-896C-45B1-B02C-96A6A1BC38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36">
            <a:extLst>
              <a:ext uri="{FF2B5EF4-FFF2-40B4-BE49-F238E27FC236}">
                <a16:creationId xmlns:a16="http://schemas.microsoft.com/office/drawing/2014/main" id="{BB237A14-61B1-4C00-A670-5D8D68A866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644637" y="0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598F259-6F54-47A3-8D13-1603D786A3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"/>
            <a:ext cx="4990911" cy="6858001"/>
          </a:xfrm>
          <a:custGeom>
            <a:avLst/>
            <a:gdLst>
              <a:gd name="connsiteX0" fmla="*/ 3646196 w 4990911"/>
              <a:gd name="connsiteY0" fmla="*/ 0 h 6858001"/>
              <a:gd name="connsiteX1" fmla="*/ 4989734 w 4990911"/>
              <a:gd name="connsiteY1" fmla="*/ 0 h 6858001"/>
              <a:gd name="connsiteX2" fmla="*/ 4964689 w 4990911"/>
              <a:gd name="connsiteY2" fmla="*/ 155677 h 6858001"/>
              <a:gd name="connsiteX3" fmla="*/ 4940820 w 4990911"/>
              <a:gd name="connsiteY3" fmla="*/ 310668 h 6858001"/>
              <a:gd name="connsiteX4" fmla="*/ 4917456 w 4990911"/>
              <a:gd name="connsiteY4" fmla="*/ 466344 h 6858001"/>
              <a:gd name="connsiteX5" fmla="*/ 4897453 w 4990911"/>
              <a:gd name="connsiteY5" fmla="*/ 622707 h 6858001"/>
              <a:gd name="connsiteX6" fmla="*/ 4877282 w 4990911"/>
              <a:gd name="connsiteY6" fmla="*/ 778383 h 6858001"/>
              <a:gd name="connsiteX7" fmla="*/ 4858456 w 4990911"/>
              <a:gd name="connsiteY7" fmla="*/ 934746 h 6858001"/>
              <a:gd name="connsiteX8" fmla="*/ 4842320 w 4990911"/>
              <a:gd name="connsiteY8" fmla="*/ 1089051 h 6858001"/>
              <a:gd name="connsiteX9" fmla="*/ 4827024 w 4990911"/>
              <a:gd name="connsiteY9" fmla="*/ 1245413 h 6858001"/>
              <a:gd name="connsiteX10" fmla="*/ 4813072 w 4990911"/>
              <a:gd name="connsiteY10" fmla="*/ 1401090 h 6858001"/>
              <a:gd name="connsiteX11" fmla="*/ 4800970 w 4990911"/>
              <a:gd name="connsiteY11" fmla="*/ 1554023 h 6858001"/>
              <a:gd name="connsiteX12" fmla="*/ 4788867 w 4990911"/>
              <a:gd name="connsiteY12" fmla="*/ 1709014 h 6858001"/>
              <a:gd name="connsiteX13" fmla="*/ 4778782 w 4990911"/>
              <a:gd name="connsiteY13" fmla="*/ 1861947 h 6858001"/>
              <a:gd name="connsiteX14" fmla="*/ 4770882 w 4990911"/>
              <a:gd name="connsiteY14" fmla="*/ 2014881 h 6858001"/>
              <a:gd name="connsiteX15" fmla="*/ 4762645 w 4990911"/>
              <a:gd name="connsiteY15" fmla="*/ 2167128 h 6858001"/>
              <a:gd name="connsiteX16" fmla="*/ 4755754 w 4990911"/>
              <a:gd name="connsiteY16" fmla="*/ 2318004 h 6858001"/>
              <a:gd name="connsiteX17" fmla="*/ 4750879 w 4990911"/>
              <a:gd name="connsiteY17" fmla="*/ 2467509 h 6858001"/>
              <a:gd name="connsiteX18" fmla="*/ 4746677 w 4990911"/>
              <a:gd name="connsiteY18" fmla="*/ 2617013 h 6858001"/>
              <a:gd name="connsiteX19" fmla="*/ 4742643 w 4990911"/>
              <a:gd name="connsiteY19" fmla="*/ 2765146 h 6858001"/>
              <a:gd name="connsiteX20" fmla="*/ 4740794 w 4990911"/>
              <a:gd name="connsiteY20" fmla="*/ 2911221 h 6858001"/>
              <a:gd name="connsiteX21" fmla="*/ 4738777 w 4990911"/>
              <a:gd name="connsiteY21" fmla="*/ 3057297 h 6858001"/>
              <a:gd name="connsiteX22" fmla="*/ 4737768 w 4990911"/>
              <a:gd name="connsiteY22" fmla="*/ 3201315 h 6858001"/>
              <a:gd name="connsiteX23" fmla="*/ 4738777 w 4990911"/>
              <a:gd name="connsiteY23" fmla="*/ 3343961 h 6858001"/>
              <a:gd name="connsiteX24" fmla="*/ 4738777 w 4990911"/>
              <a:gd name="connsiteY24" fmla="*/ 3485236 h 6858001"/>
              <a:gd name="connsiteX25" fmla="*/ 4740794 w 4990911"/>
              <a:gd name="connsiteY25" fmla="*/ 3625139 h 6858001"/>
              <a:gd name="connsiteX26" fmla="*/ 4743819 w 4990911"/>
              <a:gd name="connsiteY26" fmla="*/ 3762299 h 6858001"/>
              <a:gd name="connsiteX27" fmla="*/ 4746677 w 4990911"/>
              <a:gd name="connsiteY27" fmla="*/ 3898087 h 6858001"/>
              <a:gd name="connsiteX28" fmla="*/ 4749871 w 4990911"/>
              <a:gd name="connsiteY28" fmla="*/ 4031133 h 6858001"/>
              <a:gd name="connsiteX29" fmla="*/ 4754745 w 4990911"/>
              <a:gd name="connsiteY29" fmla="*/ 4163492 h 6858001"/>
              <a:gd name="connsiteX30" fmla="*/ 4759956 w 4990911"/>
              <a:gd name="connsiteY30" fmla="*/ 4293793 h 6858001"/>
              <a:gd name="connsiteX31" fmla="*/ 4764662 w 4990911"/>
              <a:gd name="connsiteY31" fmla="*/ 4421352 h 6858001"/>
              <a:gd name="connsiteX32" fmla="*/ 4777942 w 4990911"/>
              <a:gd name="connsiteY32" fmla="*/ 4670298 h 6858001"/>
              <a:gd name="connsiteX33" fmla="*/ 4792061 w 4990911"/>
              <a:gd name="connsiteY33" fmla="*/ 4908956 h 6858001"/>
              <a:gd name="connsiteX34" fmla="*/ 4806853 w 4990911"/>
              <a:gd name="connsiteY34" fmla="*/ 5138013 h 6858001"/>
              <a:gd name="connsiteX35" fmla="*/ 4823158 w 4990911"/>
              <a:gd name="connsiteY35" fmla="*/ 5354726 h 6858001"/>
              <a:gd name="connsiteX36" fmla="*/ 4840135 w 4990911"/>
              <a:gd name="connsiteY36" fmla="*/ 5561838 h 6858001"/>
              <a:gd name="connsiteX37" fmla="*/ 4858456 w 4990911"/>
              <a:gd name="connsiteY37" fmla="*/ 5753862 h 6858001"/>
              <a:gd name="connsiteX38" fmla="*/ 4876442 w 4990911"/>
              <a:gd name="connsiteY38" fmla="*/ 5934227 h 6858001"/>
              <a:gd name="connsiteX39" fmla="*/ 4894427 w 4990911"/>
              <a:gd name="connsiteY39" fmla="*/ 6100191 h 6858001"/>
              <a:gd name="connsiteX40" fmla="*/ 4911404 w 4990911"/>
              <a:gd name="connsiteY40" fmla="*/ 6252438 h 6858001"/>
              <a:gd name="connsiteX41" fmla="*/ 4927541 w 4990911"/>
              <a:gd name="connsiteY41" fmla="*/ 6387541 h 6858001"/>
              <a:gd name="connsiteX42" fmla="*/ 4942837 w 4990911"/>
              <a:gd name="connsiteY42" fmla="*/ 6509613 h 6858001"/>
              <a:gd name="connsiteX43" fmla="*/ 4955612 w 4990911"/>
              <a:gd name="connsiteY43" fmla="*/ 6612483 h 6858001"/>
              <a:gd name="connsiteX44" fmla="*/ 4967714 w 4990911"/>
              <a:gd name="connsiteY44" fmla="*/ 6698894 h 6858001"/>
              <a:gd name="connsiteX45" fmla="*/ 4985028 w 4990911"/>
              <a:gd name="connsiteY45" fmla="*/ 6817538 h 6858001"/>
              <a:gd name="connsiteX46" fmla="*/ 4990911 w 4990911"/>
              <a:gd name="connsiteY46" fmla="*/ 6858000 h 6858001"/>
              <a:gd name="connsiteX47" fmla="*/ 4085557 w 4990911"/>
              <a:gd name="connsiteY47" fmla="*/ 6858000 h 6858001"/>
              <a:gd name="connsiteX48" fmla="*/ 4085557 w 4990911"/>
              <a:gd name="connsiteY48" fmla="*/ 6858001 h 6858001"/>
              <a:gd name="connsiteX49" fmla="*/ 0 w 4990911"/>
              <a:gd name="connsiteY49" fmla="*/ 6858001 h 6858001"/>
              <a:gd name="connsiteX50" fmla="*/ 0 w 4990911"/>
              <a:gd name="connsiteY50" fmla="*/ 1 h 6858001"/>
              <a:gd name="connsiteX51" fmla="*/ 3646196 w 4990911"/>
              <a:gd name="connsiteY51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4990911" h="6858001">
                <a:moveTo>
                  <a:pt x="3646196" y="0"/>
                </a:moveTo>
                <a:lnTo>
                  <a:pt x="4989734" y="0"/>
                </a:lnTo>
                <a:lnTo>
                  <a:pt x="4964689" y="155677"/>
                </a:lnTo>
                <a:lnTo>
                  <a:pt x="4940820" y="310668"/>
                </a:lnTo>
                <a:lnTo>
                  <a:pt x="4917456" y="466344"/>
                </a:lnTo>
                <a:lnTo>
                  <a:pt x="4897453" y="622707"/>
                </a:lnTo>
                <a:lnTo>
                  <a:pt x="4877282" y="778383"/>
                </a:lnTo>
                <a:lnTo>
                  <a:pt x="4858456" y="934746"/>
                </a:lnTo>
                <a:lnTo>
                  <a:pt x="4842320" y="1089051"/>
                </a:lnTo>
                <a:lnTo>
                  <a:pt x="4827024" y="1245413"/>
                </a:lnTo>
                <a:lnTo>
                  <a:pt x="4813072" y="1401090"/>
                </a:lnTo>
                <a:lnTo>
                  <a:pt x="4800970" y="1554023"/>
                </a:lnTo>
                <a:lnTo>
                  <a:pt x="4788867" y="1709014"/>
                </a:lnTo>
                <a:lnTo>
                  <a:pt x="4778782" y="1861947"/>
                </a:lnTo>
                <a:lnTo>
                  <a:pt x="4770882" y="2014881"/>
                </a:lnTo>
                <a:lnTo>
                  <a:pt x="4762645" y="2167128"/>
                </a:lnTo>
                <a:lnTo>
                  <a:pt x="4755754" y="2318004"/>
                </a:lnTo>
                <a:lnTo>
                  <a:pt x="4750879" y="2467509"/>
                </a:lnTo>
                <a:lnTo>
                  <a:pt x="4746677" y="2617013"/>
                </a:lnTo>
                <a:lnTo>
                  <a:pt x="4742643" y="2765146"/>
                </a:lnTo>
                <a:lnTo>
                  <a:pt x="4740794" y="2911221"/>
                </a:lnTo>
                <a:lnTo>
                  <a:pt x="4738777" y="3057297"/>
                </a:lnTo>
                <a:lnTo>
                  <a:pt x="4737768" y="3201315"/>
                </a:lnTo>
                <a:lnTo>
                  <a:pt x="4738777" y="3343961"/>
                </a:lnTo>
                <a:lnTo>
                  <a:pt x="4738777" y="3485236"/>
                </a:lnTo>
                <a:lnTo>
                  <a:pt x="4740794" y="3625139"/>
                </a:lnTo>
                <a:lnTo>
                  <a:pt x="4743819" y="3762299"/>
                </a:lnTo>
                <a:lnTo>
                  <a:pt x="4746677" y="3898087"/>
                </a:lnTo>
                <a:lnTo>
                  <a:pt x="4749871" y="4031133"/>
                </a:lnTo>
                <a:lnTo>
                  <a:pt x="4754745" y="4163492"/>
                </a:lnTo>
                <a:lnTo>
                  <a:pt x="4759956" y="4293793"/>
                </a:lnTo>
                <a:lnTo>
                  <a:pt x="4764662" y="4421352"/>
                </a:lnTo>
                <a:lnTo>
                  <a:pt x="4777942" y="4670298"/>
                </a:lnTo>
                <a:lnTo>
                  <a:pt x="4792061" y="4908956"/>
                </a:lnTo>
                <a:lnTo>
                  <a:pt x="4806853" y="5138013"/>
                </a:lnTo>
                <a:lnTo>
                  <a:pt x="4823158" y="5354726"/>
                </a:lnTo>
                <a:lnTo>
                  <a:pt x="4840135" y="5561838"/>
                </a:lnTo>
                <a:lnTo>
                  <a:pt x="4858456" y="5753862"/>
                </a:lnTo>
                <a:lnTo>
                  <a:pt x="4876442" y="5934227"/>
                </a:lnTo>
                <a:lnTo>
                  <a:pt x="4894427" y="6100191"/>
                </a:lnTo>
                <a:lnTo>
                  <a:pt x="4911404" y="6252438"/>
                </a:lnTo>
                <a:lnTo>
                  <a:pt x="4927541" y="6387541"/>
                </a:lnTo>
                <a:lnTo>
                  <a:pt x="4942837" y="6509613"/>
                </a:lnTo>
                <a:lnTo>
                  <a:pt x="4955612" y="6612483"/>
                </a:lnTo>
                <a:lnTo>
                  <a:pt x="4967714" y="6698894"/>
                </a:lnTo>
                <a:lnTo>
                  <a:pt x="4985028" y="6817538"/>
                </a:lnTo>
                <a:lnTo>
                  <a:pt x="4990911" y="6858000"/>
                </a:lnTo>
                <a:lnTo>
                  <a:pt x="4085557" y="6858000"/>
                </a:lnTo>
                <a:lnTo>
                  <a:pt x="4085557" y="6858001"/>
                </a:lnTo>
                <a:lnTo>
                  <a:pt x="0" y="6858001"/>
                </a:lnTo>
                <a:lnTo>
                  <a:pt x="0" y="1"/>
                </a:lnTo>
                <a:lnTo>
                  <a:pt x="3646196" y="1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BA768A8-4FED-4ED8-9E46-6BE72188EC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ACC9FC7-10D0-4153-8EAC-664EE84A5F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143" y="1645920"/>
            <a:ext cx="3522879" cy="4470821"/>
          </a:xfrm>
        </p:spPr>
        <p:txBody>
          <a:bodyPr>
            <a:normAutofit/>
          </a:bodyPr>
          <a:lstStyle/>
          <a:p>
            <a:pPr algn="r"/>
            <a:r>
              <a:rPr lang="en-US">
                <a:solidFill>
                  <a:srgbClr val="FFFFFF"/>
                </a:solidFill>
              </a:rPr>
              <a:t>Works Cited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A36367-9762-439E-9934-32FEFC99DB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4109" y="1645920"/>
            <a:ext cx="5919503" cy="447082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/>
              <a:t>Twain, Mark. “Eve’s Diary.” </a:t>
            </a:r>
            <a:r>
              <a:rPr lang="en-US" i="1"/>
              <a:t>Project Gutenberg</a:t>
            </a:r>
            <a:r>
              <a:rPr lang="en-US"/>
              <a:t>. </a:t>
            </a:r>
          </a:p>
          <a:p>
            <a:pPr marL="457200" lvl="1" indent="0">
              <a:buNone/>
            </a:pPr>
            <a:r>
              <a:rPr lang="en-US" dirty="0"/>
              <a:t>http://www.gutenberg.org/files/8525/8525-h/8525-h.htm. Accessed 25 March 2020.  </a:t>
            </a:r>
          </a:p>
        </p:txBody>
      </p:sp>
    </p:spTree>
    <p:extLst>
      <p:ext uri="{BB962C8B-B14F-4D97-AF65-F5344CB8AC3E}">
        <p14:creationId xmlns:p14="http://schemas.microsoft.com/office/powerpoint/2010/main" val="8505130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p14:dur="10" advTm="5740">
        <p:fade/>
      </p:transition>
    </mc:Choice>
    <mc:Fallback>
      <p:transition advTm="5740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</TotalTime>
  <Words>175</Words>
  <Application>Microsoft Office PowerPoint</Application>
  <PresentationFormat>Widescreen</PresentationFormat>
  <Paragraphs>41</Paragraphs>
  <Slides>8</Slides>
  <Notes>0</Notes>
  <HiddenSlides>0</HiddenSlides>
  <MMClips>7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Century Gothic</vt:lpstr>
      <vt:lpstr>Wingdings 3</vt:lpstr>
      <vt:lpstr>Ion</vt:lpstr>
      <vt:lpstr>Eve’s Diary</vt:lpstr>
      <vt:lpstr>Quick Summary</vt:lpstr>
      <vt:lpstr>Quick Summary</vt:lpstr>
      <vt:lpstr>Summary and Analysis - Eve</vt:lpstr>
      <vt:lpstr>Summary and Analysis -Adam</vt:lpstr>
      <vt:lpstr>Companionship </vt:lpstr>
      <vt:lpstr>Experiment</vt:lpstr>
      <vt:lpstr>Works Cited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Eve’s Diary</dc:title>
  <dc:creator>Corsaro, Jacob M CDT 2023</dc:creator>
  <cp:lastModifiedBy>Corsaro, Jacob M CDT 2023</cp:lastModifiedBy>
  <cp:revision>19</cp:revision>
  <dcterms:created xsi:type="dcterms:W3CDTF">2020-03-26T03:09:57Z</dcterms:created>
  <dcterms:modified xsi:type="dcterms:W3CDTF">2020-03-26T05:56:20Z</dcterms:modified>
</cp:coreProperties>
</file>