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75366C-260C-473A-ACEC-3B5AD324038F}" v="7" dt="2020-04-07T23:50:59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gfield, Jaden A CDT 2023" userId="606b5fa3-0980-4655-82df-4d5d6e6697df" providerId="ADAL" clId="{FE75366C-260C-473A-ACEC-3B5AD324038F}"/>
    <pc:docChg chg="modSld modMainMaster">
      <pc:chgData name="Wingfield, Jaden A CDT 2023" userId="606b5fa3-0980-4655-82df-4d5d6e6697df" providerId="ADAL" clId="{FE75366C-260C-473A-ACEC-3B5AD324038F}" dt="2020-04-07T23:50:59.901" v="6"/>
      <pc:docMkLst>
        <pc:docMk/>
      </pc:docMkLst>
      <pc:sldChg chg="modTransition">
        <pc:chgData name="Wingfield, Jaden A CDT 2023" userId="606b5fa3-0980-4655-82df-4d5d6e6697df" providerId="ADAL" clId="{FE75366C-260C-473A-ACEC-3B5AD324038F}" dt="2020-04-07T23:50:14.292" v="0"/>
        <pc:sldMkLst>
          <pc:docMk/>
          <pc:sldMk cId="2883696282" sldId="256"/>
        </pc:sldMkLst>
      </pc:sldChg>
      <pc:sldChg chg="modTransition modAnim">
        <pc:chgData name="Wingfield, Jaden A CDT 2023" userId="606b5fa3-0980-4655-82df-4d5d6e6697df" providerId="ADAL" clId="{FE75366C-260C-473A-ACEC-3B5AD324038F}" dt="2020-04-07T23:50:32.860" v="3"/>
        <pc:sldMkLst>
          <pc:docMk/>
          <pc:sldMk cId="2513630043" sldId="257"/>
        </pc:sldMkLst>
      </pc:sldChg>
      <pc:sldChg chg="modTransition modAnim">
        <pc:chgData name="Wingfield, Jaden A CDT 2023" userId="606b5fa3-0980-4655-82df-4d5d6e6697df" providerId="ADAL" clId="{FE75366C-260C-473A-ACEC-3B5AD324038F}" dt="2020-04-07T23:50:59.901" v="6"/>
        <pc:sldMkLst>
          <pc:docMk/>
          <pc:sldMk cId="2892011996" sldId="258"/>
        </pc:sldMkLst>
      </pc:sldChg>
      <pc:sldChg chg="modTransition">
        <pc:chgData name="Wingfield, Jaden A CDT 2023" userId="606b5fa3-0980-4655-82df-4d5d6e6697df" providerId="ADAL" clId="{FE75366C-260C-473A-ACEC-3B5AD324038F}" dt="2020-04-07T23:50:14.292" v="0"/>
        <pc:sldMkLst>
          <pc:docMk/>
          <pc:sldMk cId="2879694058" sldId="259"/>
        </pc:sldMkLst>
      </pc:sldChg>
      <pc:sldChg chg="modTransition">
        <pc:chgData name="Wingfield, Jaden A CDT 2023" userId="606b5fa3-0980-4655-82df-4d5d6e6697df" providerId="ADAL" clId="{FE75366C-260C-473A-ACEC-3B5AD324038F}" dt="2020-04-07T23:50:14.292" v="0"/>
        <pc:sldMkLst>
          <pc:docMk/>
          <pc:sldMk cId="174953759" sldId="260"/>
        </pc:sldMkLst>
      </pc:sldChg>
      <pc:sldChg chg="modTransition">
        <pc:chgData name="Wingfield, Jaden A CDT 2023" userId="606b5fa3-0980-4655-82df-4d5d6e6697df" providerId="ADAL" clId="{FE75366C-260C-473A-ACEC-3B5AD324038F}" dt="2020-04-07T23:50:14.292" v="0"/>
        <pc:sldMkLst>
          <pc:docMk/>
          <pc:sldMk cId="2461530587" sldId="261"/>
        </pc:sldMkLst>
      </pc:sldChg>
      <pc:sldMasterChg chg="modTransition modSldLayout">
        <pc:chgData name="Wingfield, Jaden A CDT 2023" userId="606b5fa3-0980-4655-82df-4d5d6e6697df" providerId="ADAL" clId="{FE75366C-260C-473A-ACEC-3B5AD324038F}" dt="2020-04-07T23:50:14.292" v="0"/>
        <pc:sldMasterMkLst>
          <pc:docMk/>
          <pc:sldMasterMk cId="3445582719" sldId="2147483660"/>
        </pc:sldMasterMkLst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2256616997" sldId="2147483661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531063246" sldId="2147483662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936887420" sldId="2147483663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2653387315" sldId="2147483664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172792325" sldId="2147483665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842997568" sldId="2147483666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2213115637" sldId="2147483667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3315581353" sldId="2147483668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3036477731" sldId="2147483669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1526491839" sldId="2147483670"/>
          </pc:sldLayoutMkLst>
        </pc:sldLayoutChg>
        <pc:sldLayoutChg chg="modTransition">
          <pc:chgData name="Wingfield, Jaden A CDT 2023" userId="606b5fa3-0980-4655-82df-4d5d6e6697df" providerId="ADAL" clId="{FE75366C-260C-473A-ACEC-3B5AD324038F}" dt="2020-04-07T23:50:14.292" v="0"/>
          <pc:sldLayoutMkLst>
            <pc:docMk/>
            <pc:sldMasterMk cId="3445582719" sldId="2147483660"/>
            <pc:sldLayoutMk cId="3132905008" sldId="2147483671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9A295-0C4E-4E5F-8F63-EF286222B9B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CCF9B60-54DF-4843-83AA-D6F9507B41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</a:t>
          </a:r>
        </a:p>
      </dgm:t>
    </dgm:pt>
    <dgm:pt modelId="{1FB0B6C0-4F9C-4DC4-ACB5-01C1E248AE7F}" type="parTrans" cxnId="{6C2E7570-810F-4816-9257-41B923AEBA75}">
      <dgm:prSet/>
      <dgm:spPr/>
      <dgm:t>
        <a:bodyPr/>
        <a:lstStyle/>
        <a:p>
          <a:endParaRPr lang="en-US"/>
        </a:p>
      </dgm:t>
    </dgm:pt>
    <dgm:pt modelId="{64F324E5-76B7-45CD-BB99-C24A090848AC}" type="sibTrans" cxnId="{6C2E7570-810F-4816-9257-41B923AEBA75}">
      <dgm:prSet/>
      <dgm:spPr/>
      <dgm:t>
        <a:bodyPr/>
        <a:lstStyle/>
        <a:p>
          <a:endParaRPr lang="en-US"/>
        </a:p>
      </dgm:t>
    </dgm:pt>
    <dgm:pt modelId="{8527581B-BF57-43FF-80D4-FC0AB65D85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When</a:t>
          </a:r>
        </a:p>
      </dgm:t>
    </dgm:pt>
    <dgm:pt modelId="{53285702-7512-4C54-A672-82FC6FE9E30C}" type="parTrans" cxnId="{D37D33C2-E8FB-43BF-A08F-A586ACE1C83F}">
      <dgm:prSet/>
      <dgm:spPr/>
      <dgm:t>
        <a:bodyPr/>
        <a:lstStyle/>
        <a:p>
          <a:endParaRPr lang="en-US"/>
        </a:p>
      </dgm:t>
    </dgm:pt>
    <dgm:pt modelId="{25D4261D-058C-4667-9764-91C524F4FF9E}" type="sibTrans" cxnId="{D37D33C2-E8FB-43BF-A08F-A586ACE1C83F}">
      <dgm:prSet/>
      <dgm:spPr/>
      <dgm:t>
        <a:bodyPr/>
        <a:lstStyle/>
        <a:p>
          <a:endParaRPr lang="en-US"/>
        </a:p>
      </dgm:t>
    </dgm:pt>
    <dgm:pt modelId="{52929715-2E47-4843-ADBD-ABBE0FD760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Focus</a:t>
          </a:r>
        </a:p>
      </dgm:t>
    </dgm:pt>
    <dgm:pt modelId="{F836BE4D-87BA-405C-BA01-EB22E1601ADF}" type="parTrans" cxnId="{E7203912-D70F-492C-B116-8B552354AD8E}">
      <dgm:prSet/>
      <dgm:spPr/>
      <dgm:t>
        <a:bodyPr/>
        <a:lstStyle/>
        <a:p>
          <a:endParaRPr lang="en-US"/>
        </a:p>
      </dgm:t>
    </dgm:pt>
    <dgm:pt modelId="{81544FCE-1B26-457F-B188-44EDAA65329B}" type="sibTrans" cxnId="{E7203912-D70F-492C-B116-8B552354AD8E}">
      <dgm:prSet/>
      <dgm:spPr/>
      <dgm:t>
        <a:bodyPr/>
        <a:lstStyle/>
        <a:p>
          <a:endParaRPr lang="en-US"/>
        </a:p>
      </dgm:t>
    </dgm:pt>
    <dgm:pt modelId="{0D7A8135-6D76-44D3-B104-D69ED0D8B2D2}" type="pres">
      <dgm:prSet presAssocID="{43C9A295-0C4E-4E5F-8F63-EF286222B9BF}" presName="root" presStyleCnt="0">
        <dgm:presLayoutVars>
          <dgm:dir/>
          <dgm:resizeHandles val="exact"/>
        </dgm:presLayoutVars>
      </dgm:prSet>
      <dgm:spPr/>
    </dgm:pt>
    <dgm:pt modelId="{8CAC0D4F-F125-47C6-8E2A-48C87C3C4388}" type="pres">
      <dgm:prSet presAssocID="{ACCF9B60-54DF-4843-83AA-D6F9507B41BC}" presName="compNode" presStyleCnt="0"/>
      <dgm:spPr/>
    </dgm:pt>
    <dgm:pt modelId="{06A4C8B8-5872-4058-B4D1-A42CB3E44FF4}" type="pres">
      <dgm:prSet presAssocID="{ACCF9B60-54DF-4843-83AA-D6F9507B41BC}" presName="bgRect" presStyleLbl="bgShp" presStyleIdx="0" presStyleCnt="3"/>
      <dgm:spPr/>
    </dgm:pt>
    <dgm:pt modelId="{7258D698-D971-43C4-8815-5373DC3C19D3}" type="pres">
      <dgm:prSet presAssocID="{ACCF9B60-54DF-4843-83AA-D6F9507B41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formanceCurtains"/>
        </a:ext>
      </dgm:extLst>
    </dgm:pt>
    <dgm:pt modelId="{C2E21994-5E96-46A2-9070-FF9F88B89896}" type="pres">
      <dgm:prSet presAssocID="{ACCF9B60-54DF-4843-83AA-D6F9507B41BC}" presName="spaceRect" presStyleCnt="0"/>
      <dgm:spPr/>
    </dgm:pt>
    <dgm:pt modelId="{2B46F3AC-8206-4F6B-AE70-E259C5BBC83A}" type="pres">
      <dgm:prSet presAssocID="{ACCF9B60-54DF-4843-83AA-D6F9507B41BC}" presName="parTx" presStyleLbl="revTx" presStyleIdx="0" presStyleCnt="3">
        <dgm:presLayoutVars>
          <dgm:chMax val="0"/>
          <dgm:chPref val="0"/>
        </dgm:presLayoutVars>
      </dgm:prSet>
      <dgm:spPr/>
    </dgm:pt>
    <dgm:pt modelId="{967A7ACB-AE4A-474F-931E-78630FEB8F91}" type="pres">
      <dgm:prSet presAssocID="{64F324E5-76B7-45CD-BB99-C24A090848AC}" presName="sibTrans" presStyleCnt="0"/>
      <dgm:spPr/>
    </dgm:pt>
    <dgm:pt modelId="{4BEF4AA8-B2FD-46CB-A9F4-BF2554AE4B1F}" type="pres">
      <dgm:prSet presAssocID="{8527581B-BF57-43FF-80D4-FC0AB65D85CB}" presName="compNode" presStyleCnt="0"/>
      <dgm:spPr/>
    </dgm:pt>
    <dgm:pt modelId="{359CFBA2-4877-4C50-AB35-38E564B21252}" type="pres">
      <dgm:prSet presAssocID="{8527581B-BF57-43FF-80D4-FC0AB65D85CB}" presName="bgRect" presStyleLbl="bgShp" presStyleIdx="1" presStyleCnt="3"/>
      <dgm:spPr/>
    </dgm:pt>
    <dgm:pt modelId="{F2B3DB72-7275-4F8D-8EA3-D2CA5307BDAB}" type="pres">
      <dgm:prSet presAssocID="{8527581B-BF57-43FF-80D4-FC0AB65D85C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9644ADD6-9388-482F-95DF-787081B0DA3F}" type="pres">
      <dgm:prSet presAssocID="{8527581B-BF57-43FF-80D4-FC0AB65D85CB}" presName="spaceRect" presStyleCnt="0"/>
      <dgm:spPr/>
    </dgm:pt>
    <dgm:pt modelId="{B0C9B192-53BC-4127-A8F1-57DB58DBF6E5}" type="pres">
      <dgm:prSet presAssocID="{8527581B-BF57-43FF-80D4-FC0AB65D85CB}" presName="parTx" presStyleLbl="revTx" presStyleIdx="1" presStyleCnt="3">
        <dgm:presLayoutVars>
          <dgm:chMax val="0"/>
          <dgm:chPref val="0"/>
        </dgm:presLayoutVars>
      </dgm:prSet>
      <dgm:spPr/>
    </dgm:pt>
    <dgm:pt modelId="{7E282290-E485-410B-88A7-C4DBD661A687}" type="pres">
      <dgm:prSet presAssocID="{25D4261D-058C-4667-9764-91C524F4FF9E}" presName="sibTrans" presStyleCnt="0"/>
      <dgm:spPr/>
    </dgm:pt>
    <dgm:pt modelId="{1EFC75B0-0A16-4751-8103-37D21D0C8779}" type="pres">
      <dgm:prSet presAssocID="{52929715-2E47-4843-ADBD-ABBE0FD76089}" presName="compNode" presStyleCnt="0"/>
      <dgm:spPr/>
    </dgm:pt>
    <dgm:pt modelId="{1FFB33A1-F808-4AD2-BFEE-3F4F5446B448}" type="pres">
      <dgm:prSet presAssocID="{52929715-2E47-4843-ADBD-ABBE0FD76089}" presName="bgRect" presStyleLbl="bgShp" presStyleIdx="2" presStyleCnt="3"/>
      <dgm:spPr/>
    </dgm:pt>
    <dgm:pt modelId="{AB007289-D30A-4D41-81B3-80563F04ECD1}" type="pres">
      <dgm:prSet presAssocID="{52929715-2E47-4843-ADBD-ABBE0FD7608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06314F2-5FB7-4DD7-845F-20FBD8B24F83}" type="pres">
      <dgm:prSet presAssocID="{52929715-2E47-4843-ADBD-ABBE0FD76089}" presName="spaceRect" presStyleCnt="0"/>
      <dgm:spPr/>
    </dgm:pt>
    <dgm:pt modelId="{60F60CFC-EEDD-4769-8154-2B906FCB7591}" type="pres">
      <dgm:prSet presAssocID="{52929715-2E47-4843-ADBD-ABBE0FD7608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7203912-D70F-492C-B116-8B552354AD8E}" srcId="{43C9A295-0C4E-4E5F-8F63-EF286222B9BF}" destId="{52929715-2E47-4843-ADBD-ABBE0FD76089}" srcOrd="2" destOrd="0" parTransId="{F836BE4D-87BA-405C-BA01-EB22E1601ADF}" sibTransId="{81544FCE-1B26-457F-B188-44EDAA65329B}"/>
    <dgm:cxn modelId="{91C68520-D4E8-4675-9323-377A672ED706}" type="presOf" srcId="{43C9A295-0C4E-4E5F-8F63-EF286222B9BF}" destId="{0D7A8135-6D76-44D3-B104-D69ED0D8B2D2}" srcOrd="0" destOrd="0" presId="urn:microsoft.com/office/officeart/2018/2/layout/IconVerticalSolidList"/>
    <dgm:cxn modelId="{D950273A-A320-42F4-9151-3E50A60341E4}" type="presOf" srcId="{52929715-2E47-4843-ADBD-ABBE0FD76089}" destId="{60F60CFC-EEDD-4769-8154-2B906FCB7591}" srcOrd="0" destOrd="0" presId="urn:microsoft.com/office/officeart/2018/2/layout/IconVerticalSolidList"/>
    <dgm:cxn modelId="{6C2E7570-810F-4816-9257-41B923AEBA75}" srcId="{43C9A295-0C4E-4E5F-8F63-EF286222B9BF}" destId="{ACCF9B60-54DF-4843-83AA-D6F9507B41BC}" srcOrd="0" destOrd="0" parTransId="{1FB0B6C0-4F9C-4DC4-ACB5-01C1E248AE7F}" sibTransId="{64F324E5-76B7-45CD-BB99-C24A090848AC}"/>
    <dgm:cxn modelId="{11A3DA7A-076B-4077-B6E2-4B98A43DC5F1}" type="presOf" srcId="{8527581B-BF57-43FF-80D4-FC0AB65D85CB}" destId="{B0C9B192-53BC-4127-A8F1-57DB58DBF6E5}" srcOrd="0" destOrd="0" presId="urn:microsoft.com/office/officeart/2018/2/layout/IconVerticalSolidList"/>
    <dgm:cxn modelId="{D37D33C2-E8FB-43BF-A08F-A586ACE1C83F}" srcId="{43C9A295-0C4E-4E5F-8F63-EF286222B9BF}" destId="{8527581B-BF57-43FF-80D4-FC0AB65D85CB}" srcOrd="1" destOrd="0" parTransId="{53285702-7512-4C54-A672-82FC6FE9E30C}" sibTransId="{25D4261D-058C-4667-9764-91C524F4FF9E}"/>
    <dgm:cxn modelId="{EA7AE5EE-B47F-4C65-B062-0124736B899E}" type="presOf" srcId="{ACCF9B60-54DF-4843-83AA-D6F9507B41BC}" destId="{2B46F3AC-8206-4F6B-AE70-E259C5BBC83A}" srcOrd="0" destOrd="0" presId="urn:microsoft.com/office/officeart/2018/2/layout/IconVerticalSolidList"/>
    <dgm:cxn modelId="{E6E98E4E-9707-41CC-8238-449605E80AE4}" type="presParOf" srcId="{0D7A8135-6D76-44D3-B104-D69ED0D8B2D2}" destId="{8CAC0D4F-F125-47C6-8E2A-48C87C3C4388}" srcOrd="0" destOrd="0" presId="urn:microsoft.com/office/officeart/2018/2/layout/IconVerticalSolidList"/>
    <dgm:cxn modelId="{A53C1FC4-6B65-4721-B653-B34406BDFF90}" type="presParOf" srcId="{8CAC0D4F-F125-47C6-8E2A-48C87C3C4388}" destId="{06A4C8B8-5872-4058-B4D1-A42CB3E44FF4}" srcOrd="0" destOrd="0" presId="urn:microsoft.com/office/officeart/2018/2/layout/IconVerticalSolidList"/>
    <dgm:cxn modelId="{430D4708-D07A-4CA1-8516-DC4EAB389C10}" type="presParOf" srcId="{8CAC0D4F-F125-47C6-8E2A-48C87C3C4388}" destId="{7258D698-D971-43C4-8815-5373DC3C19D3}" srcOrd="1" destOrd="0" presId="urn:microsoft.com/office/officeart/2018/2/layout/IconVerticalSolidList"/>
    <dgm:cxn modelId="{6B4BFEB3-0B19-41AF-8B1C-01166AB3F2CB}" type="presParOf" srcId="{8CAC0D4F-F125-47C6-8E2A-48C87C3C4388}" destId="{C2E21994-5E96-46A2-9070-FF9F88B89896}" srcOrd="2" destOrd="0" presId="urn:microsoft.com/office/officeart/2018/2/layout/IconVerticalSolidList"/>
    <dgm:cxn modelId="{7012588D-D3F6-4898-9672-D5D040DF069E}" type="presParOf" srcId="{8CAC0D4F-F125-47C6-8E2A-48C87C3C4388}" destId="{2B46F3AC-8206-4F6B-AE70-E259C5BBC83A}" srcOrd="3" destOrd="0" presId="urn:microsoft.com/office/officeart/2018/2/layout/IconVerticalSolidList"/>
    <dgm:cxn modelId="{3FD70047-449E-4463-9E56-D64034B1BA50}" type="presParOf" srcId="{0D7A8135-6D76-44D3-B104-D69ED0D8B2D2}" destId="{967A7ACB-AE4A-474F-931E-78630FEB8F91}" srcOrd="1" destOrd="0" presId="urn:microsoft.com/office/officeart/2018/2/layout/IconVerticalSolidList"/>
    <dgm:cxn modelId="{EE1B1F7F-2208-40A6-990C-00B9AF80C482}" type="presParOf" srcId="{0D7A8135-6D76-44D3-B104-D69ED0D8B2D2}" destId="{4BEF4AA8-B2FD-46CB-A9F4-BF2554AE4B1F}" srcOrd="2" destOrd="0" presId="urn:microsoft.com/office/officeart/2018/2/layout/IconVerticalSolidList"/>
    <dgm:cxn modelId="{E2C3CBC6-A7C0-4B38-B98E-AC02F172CCAC}" type="presParOf" srcId="{4BEF4AA8-B2FD-46CB-A9F4-BF2554AE4B1F}" destId="{359CFBA2-4877-4C50-AB35-38E564B21252}" srcOrd="0" destOrd="0" presId="urn:microsoft.com/office/officeart/2018/2/layout/IconVerticalSolidList"/>
    <dgm:cxn modelId="{0D0F862C-9125-474F-9C7E-1DE990A64974}" type="presParOf" srcId="{4BEF4AA8-B2FD-46CB-A9F4-BF2554AE4B1F}" destId="{F2B3DB72-7275-4F8D-8EA3-D2CA5307BDAB}" srcOrd="1" destOrd="0" presId="urn:microsoft.com/office/officeart/2018/2/layout/IconVerticalSolidList"/>
    <dgm:cxn modelId="{1E050179-B24D-4197-A585-F0DD6ACE027C}" type="presParOf" srcId="{4BEF4AA8-B2FD-46CB-A9F4-BF2554AE4B1F}" destId="{9644ADD6-9388-482F-95DF-787081B0DA3F}" srcOrd="2" destOrd="0" presId="urn:microsoft.com/office/officeart/2018/2/layout/IconVerticalSolidList"/>
    <dgm:cxn modelId="{075C3D78-76DE-4669-801E-87EE3BE9B70D}" type="presParOf" srcId="{4BEF4AA8-B2FD-46CB-A9F4-BF2554AE4B1F}" destId="{B0C9B192-53BC-4127-A8F1-57DB58DBF6E5}" srcOrd="3" destOrd="0" presId="urn:microsoft.com/office/officeart/2018/2/layout/IconVerticalSolidList"/>
    <dgm:cxn modelId="{D0878B27-8E4A-4458-88AF-474D13ED0D2B}" type="presParOf" srcId="{0D7A8135-6D76-44D3-B104-D69ED0D8B2D2}" destId="{7E282290-E485-410B-88A7-C4DBD661A687}" srcOrd="3" destOrd="0" presId="urn:microsoft.com/office/officeart/2018/2/layout/IconVerticalSolidList"/>
    <dgm:cxn modelId="{FA5F8EC6-E6FA-4184-A760-F7F9FB623014}" type="presParOf" srcId="{0D7A8135-6D76-44D3-B104-D69ED0D8B2D2}" destId="{1EFC75B0-0A16-4751-8103-37D21D0C8779}" srcOrd="4" destOrd="0" presId="urn:microsoft.com/office/officeart/2018/2/layout/IconVerticalSolidList"/>
    <dgm:cxn modelId="{7723B6C6-7DD0-45AE-9BC6-430C83C18B9A}" type="presParOf" srcId="{1EFC75B0-0A16-4751-8103-37D21D0C8779}" destId="{1FFB33A1-F808-4AD2-BFEE-3F4F5446B448}" srcOrd="0" destOrd="0" presId="urn:microsoft.com/office/officeart/2018/2/layout/IconVerticalSolidList"/>
    <dgm:cxn modelId="{0BA16AA2-C214-48D0-9B88-F1E98F1714B3}" type="presParOf" srcId="{1EFC75B0-0A16-4751-8103-37D21D0C8779}" destId="{AB007289-D30A-4D41-81B3-80563F04ECD1}" srcOrd="1" destOrd="0" presId="urn:microsoft.com/office/officeart/2018/2/layout/IconVerticalSolidList"/>
    <dgm:cxn modelId="{1B201CFF-3F0D-4267-B802-02280B7065CA}" type="presParOf" srcId="{1EFC75B0-0A16-4751-8103-37D21D0C8779}" destId="{F06314F2-5FB7-4DD7-845F-20FBD8B24F83}" srcOrd="2" destOrd="0" presId="urn:microsoft.com/office/officeart/2018/2/layout/IconVerticalSolidList"/>
    <dgm:cxn modelId="{A0AEBF1F-028F-4D1B-A013-8F65434938D8}" type="presParOf" srcId="{1EFC75B0-0A16-4751-8103-37D21D0C8779}" destId="{60F60CFC-EEDD-4769-8154-2B906FCB759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263AF9-6FFC-483A-88C7-D540B11BBC9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9418BDF9-4130-4332-9BBC-3F2CB164247B}">
      <dgm:prSet/>
      <dgm:spPr/>
      <dgm:t>
        <a:bodyPr/>
        <a:lstStyle/>
        <a:p>
          <a:pPr>
            <a:defRPr cap="all"/>
          </a:pPr>
          <a:r>
            <a:rPr lang="en-US" baseline="0" dirty="0"/>
            <a:t>Recitatif</a:t>
          </a:r>
          <a:endParaRPr lang="en-US" dirty="0"/>
        </a:p>
      </dgm:t>
    </dgm:pt>
    <dgm:pt modelId="{4A824D76-A080-4B11-97D5-44F41AB931F9}" type="parTrans" cxnId="{75973081-8E56-4EC8-A56B-D432C35356FA}">
      <dgm:prSet/>
      <dgm:spPr/>
      <dgm:t>
        <a:bodyPr/>
        <a:lstStyle/>
        <a:p>
          <a:endParaRPr lang="en-US"/>
        </a:p>
      </dgm:t>
    </dgm:pt>
    <dgm:pt modelId="{4E214941-7C20-4B76-A99B-8AC48D7DF801}" type="sibTrans" cxnId="{75973081-8E56-4EC8-A56B-D432C35356FA}">
      <dgm:prSet/>
      <dgm:spPr/>
      <dgm:t>
        <a:bodyPr/>
        <a:lstStyle/>
        <a:p>
          <a:endParaRPr lang="en-US"/>
        </a:p>
      </dgm:t>
    </dgm:pt>
    <dgm:pt modelId="{F802A3C5-3EFF-4CAA-9A19-779E39538D3E}">
      <dgm:prSet/>
      <dgm:spPr/>
      <dgm:t>
        <a:bodyPr/>
        <a:lstStyle/>
        <a:p>
          <a:pPr>
            <a:defRPr cap="all"/>
          </a:pPr>
          <a:r>
            <a:rPr lang="en-US" baseline="0"/>
            <a:t>The Bluest Eye</a:t>
          </a:r>
          <a:endParaRPr lang="en-US"/>
        </a:p>
      </dgm:t>
    </dgm:pt>
    <dgm:pt modelId="{54DB9323-858D-4E2C-ABBE-27E0D36F0D03}" type="parTrans" cxnId="{03DD0A57-F37C-411D-A122-34848F0C2734}">
      <dgm:prSet/>
      <dgm:spPr/>
      <dgm:t>
        <a:bodyPr/>
        <a:lstStyle/>
        <a:p>
          <a:endParaRPr lang="en-US"/>
        </a:p>
      </dgm:t>
    </dgm:pt>
    <dgm:pt modelId="{0C8062A4-DA3A-4E9C-ADE2-E66A1E31D529}" type="sibTrans" cxnId="{03DD0A57-F37C-411D-A122-34848F0C2734}">
      <dgm:prSet/>
      <dgm:spPr/>
      <dgm:t>
        <a:bodyPr/>
        <a:lstStyle/>
        <a:p>
          <a:endParaRPr lang="en-US"/>
        </a:p>
      </dgm:t>
    </dgm:pt>
    <dgm:pt modelId="{FB20701B-DB4D-47EA-A9A7-AB0AB61B2E35}" type="pres">
      <dgm:prSet presAssocID="{4F263AF9-6FFC-483A-88C7-D540B11BBC90}" presName="root" presStyleCnt="0">
        <dgm:presLayoutVars>
          <dgm:dir/>
          <dgm:resizeHandles val="exact"/>
        </dgm:presLayoutVars>
      </dgm:prSet>
      <dgm:spPr/>
    </dgm:pt>
    <dgm:pt modelId="{C2AD653A-9D1E-4350-90A5-0B1C61DF8F2D}" type="pres">
      <dgm:prSet presAssocID="{9418BDF9-4130-4332-9BBC-3F2CB164247B}" presName="compNode" presStyleCnt="0"/>
      <dgm:spPr/>
    </dgm:pt>
    <dgm:pt modelId="{A552BAAA-7192-43B2-9D42-CB4C733283AD}" type="pres">
      <dgm:prSet presAssocID="{9418BDF9-4130-4332-9BBC-3F2CB164247B}" presName="iconBgRect" presStyleLbl="bgShp" presStyleIdx="0" presStyleCnt="2"/>
      <dgm:spPr>
        <a:solidFill>
          <a:schemeClr val="accent5">
            <a:lumMod val="60000"/>
            <a:lumOff val="40000"/>
          </a:schemeClr>
        </a:solidFill>
      </dgm:spPr>
    </dgm:pt>
    <dgm:pt modelId="{662DFDA9-1B8E-4891-B611-D3C198BDA9F5}" type="pres">
      <dgm:prSet presAssocID="{9418BDF9-4130-4332-9BBC-3F2CB164247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emale Profile"/>
        </a:ext>
      </dgm:extLst>
    </dgm:pt>
    <dgm:pt modelId="{AD9FDBB1-1137-4659-BB71-BB89748BD5B6}" type="pres">
      <dgm:prSet presAssocID="{9418BDF9-4130-4332-9BBC-3F2CB164247B}" presName="spaceRect" presStyleCnt="0"/>
      <dgm:spPr/>
    </dgm:pt>
    <dgm:pt modelId="{9B680600-4957-4352-A513-4C906E709F76}" type="pres">
      <dgm:prSet presAssocID="{9418BDF9-4130-4332-9BBC-3F2CB164247B}" presName="textRect" presStyleLbl="revTx" presStyleIdx="0" presStyleCnt="2">
        <dgm:presLayoutVars>
          <dgm:chMax val="1"/>
          <dgm:chPref val="1"/>
        </dgm:presLayoutVars>
      </dgm:prSet>
      <dgm:spPr/>
    </dgm:pt>
    <dgm:pt modelId="{F7686E31-4F3A-4EA7-91D8-919C76DA250E}" type="pres">
      <dgm:prSet presAssocID="{4E214941-7C20-4B76-A99B-8AC48D7DF801}" presName="sibTrans" presStyleCnt="0"/>
      <dgm:spPr/>
    </dgm:pt>
    <dgm:pt modelId="{86A01FC0-5B1B-4568-BAC0-A1DEC5572098}" type="pres">
      <dgm:prSet presAssocID="{F802A3C5-3EFF-4CAA-9A19-779E39538D3E}" presName="compNode" presStyleCnt="0"/>
      <dgm:spPr/>
    </dgm:pt>
    <dgm:pt modelId="{D9347C9F-4D13-4738-9624-CF3793E3EBDC}" type="pres">
      <dgm:prSet presAssocID="{F802A3C5-3EFF-4CAA-9A19-779E39538D3E}" presName="iconBgRect" presStyleLbl="bgShp" presStyleIdx="1" presStyleCnt="2"/>
      <dgm:spPr>
        <a:solidFill>
          <a:schemeClr val="accent1"/>
        </a:solidFill>
      </dgm:spPr>
    </dgm:pt>
    <dgm:pt modelId="{3CDD9B39-07FB-44BA-AD1B-5644770CFCB5}" type="pres">
      <dgm:prSet presAssocID="{F802A3C5-3EFF-4CAA-9A19-779E39538D3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CBFBE2C1-10DB-40C9-AE96-4DBB86D478DF}" type="pres">
      <dgm:prSet presAssocID="{F802A3C5-3EFF-4CAA-9A19-779E39538D3E}" presName="spaceRect" presStyleCnt="0"/>
      <dgm:spPr/>
    </dgm:pt>
    <dgm:pt modelId="{420CB7C3-084C-476D-A8BB-5AA4F533A9FA}" type="pres">
      <dgm:prSet presAssocID="{F802A3C5-3EFF-4CAA-9A19-779E39538D3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C6C61820-7A7B-4547-8D3C-59BB4D6EEAF2}" type="presOf" srcId="{4F263AF9-6FFC-483A-88C7-D540B11BBC90}" destId="{FB20701B-DB4D-47EA-A9A7-AB0AB61B2E35}" srcOrd="0" destOrd="0" presId="urn:microsoft.com/office/officeart/2018/5/layout/IconCircleLabelList"/>
    <dgm:cxn modelId="{03DD0A57-F37C-411D-A122-34848F0C2734}" srcId="{4F263AF9-6FFC-483A-88C7-D540B11BBC90}" destId="{F802A3C5-3EFF-4CAA-9A19-779E39538D3E}" srcOrd="1" destOrd="0" parTransId="{54DB9323-858D-4E2C-ABBE-27E0D36F0D03}" sibTransId="{0C8062A4-DA3A-4E9C-ADE2-E66A1E31D529}"/>
    <dgm:cxn modelId="{75973081-8E56-4EC8-A56B-D432C35356FA}" srcId="{4F263AF9-6FFC-483A-88C7-D540B11BBC90}" destId="{9418BDF9-4130-4332-9BBC-3F2CB164247B}" srcOrd="0" destOrd="0" parTransId="{4A824D76-A080-4B11-97D5-44F41AB931F9}" sibTransId="{4E214941-7C20-4B76-A99B-8AC48D7DF801}"/>
    <dgm:cxn modelId="{8AC7DD85-9978-4D79-A0F3-C225E94E5BCC}" type="presOf" srcId="{9418BDF9-4130-4332-9BBC-3F2CB164247B}" destId="{9B680600-4957-4352-A513-4C906E709F76}" srcOrd="0" destOrd="0" presId="urn:microsoft.com/office/officeart/2018/5/layout/IconCircleLabelList"/>
    <dgm:cxn modelId="{1CEE638F-7497-4D74-892F-3811DD5CF420}" type="presOf" srcId="{F802A3C5-3EFF-4CAA-9A19-779E39538D3E}" destId="{420CB7C3-084C-476D-A8BB-5AA4F533A9FA}" srcOrd="0" destOrd="0" presId="urn:microsoft.com/office/officeart/2018/5/layout/IconCircleLabelList"/>
    <dgm:cxn modelId="{E96B995D-040A-4570-99DA-F6DD986CCC07}" type="presParOf" srcId="{FB20701B-DB4D-47EA-A9A7-AB0AB61B2E35}" destId="{C2AD653A-9D1E-4350-90A5-0B1C61DF8F2D}" srcOrd="0" destOrd="0" presId="urn:microsoft.com/office/officeart/2018/5/layout/IconCircleLabelList"/>
    <dgm:cxn modelId="{BB0F9D5B-6E3A-4DD4-BE59-F7B7D51FEE43}" type="presParOf" srcId="{C2AD653A-9D1E-4350-90A5-0B1C61DF8F2D}" destId="{A552BAAA-7192-43B2-9D42-CB4C733283AD}" srcOrd="0" destOrd="0" presId="urn:microsoft.com/office/officeart/2018/5/layout/IconCircleLabelList"/>
    <dgm:cxn modelId="{B4CCF39B-1098-48F8-967B-C859E9390CAE}" type="presParOf" srcId="{C2AD653A-9D1E-4350-90A5-0B1C61DF8F2D}" destId="{662DFDA9-1B8E-4891-B611-D3C198BDA9F5}" srcOrd="1" destOrd="0" presId="urn:microsoft.com/office/officeart/2018/5/layout/IconCircleLabelList"/>
    <dgm:cxn modelId="{86A7E067-29C7-4307-8330-4AF4E85B7DC7}" type="presParOf" srcId="{C2AD653A-9D1E-4350-90A5-0B1C61DF8F2D}" destId="{AD9FDBB1-1137-4659-BB71-BB89748BD5B6}" srcOrd="2" destOrd="0" presId="urn:microsoft.com/office/officeart/2018/5/layout/IconCircleLabelList"/>
    <dgm:cxn modelId="{6F5DC251-7397-4428-8DC5-225CE5A4D2CF}" type="presParOf" srcId="{C2AD653A-9D1E-4350-90A5-0B1C61DF8F2D}" destId="{9B680600-4957-4352-A513-4C906E709F76}" srcOrd="3" destOrd="0" presId="urn:microsoft.com/office/officeart/2018/5/layout/IconCircleLabelList"/>
    <dgm:cxn modelId="{16F4614C-2E8D-4D28-8967-746FA13AB74F}" type="presParOf" srcId="{FB20701B-DB4D-47EA-A9A7-AB0AB61B2E35}" destId="{F7686E31-4F3A-4EA7-91D8-919C76DA250E}" srcOrd="1" destOrd="0" presId="urn:microsoft.com/office/officeart/2018/5/layout/IconCircleLabelList"/>
    <dgm:cxn modelId="{3D465B60-9232-4517-8D0D-8C6D3C6DC77D}" type="presParOf" srcId="{FB20701B-DB4D-47EA-A9A7-AB0AB61B2E35}" destId="{86A01FC0-5B1B-4568-BAC0-A1DEC5572098}" srcOrd="2" destOrd="0" presId="urn:microsoft.com/office/officeart/2018/5/layout/IconCircleLabelList"/>
    <dgm:cxn modelId="{127643E4-A820-4756-8FA4-2FE372533346}" type="presParOf" srcId="{86A01FC0-5B1B-4568-BAC0-A1DEC5572098}" destId="{D9347C9F-4D13-4738-9624-CF3793E3EBDC}" srcOrd="0" destOrd="0" presId="urn:microsoft.com/office/officeart/2018/5/layout/IconCircleLabelList"/>
    <dgm:cxn modelId="{532F090F-9F8E-4E4D-968A-D712581EAE59}" type="presParOf" srcId="{86A01FC0-5B1B-4568-BAC0-A1DEC5572098}" destId="{3CDD9B39-07FB-44BA-AD1B-5644770CFCB5}" srcOrd="1" destOrd="0" presId="urn:microsoft.com/office/officeart/2018/5/layout/IconCircleLabelList"/>
    <dgm:cxn modelId="{816F7686-5BD5-4D5B-BD40-D9B148966DCF}" type="presParOf" srcId="{86A01FC0-5B1B-4568-BAC0-A1DEC5572098}" destId="{CBFBE2C1-10DB-40C9-AE96-4DBB86D478DF}" srcOrd="2" destOrd="0" presId="urn:microsoft.com/office/officeart/2018/5/layout/IconCircleLabelList"/>
    <dgm:cxn modelId="{147947EA-8DA6-4DEC-808D-FBCF5B358157}" type="presParOf" srcId="{86A01FC0-5B1B-4568-BAC0-A1DEC5572098}" destId="{420CB7C3-084C-476D-A8BB-5AA4F533A9F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A4C8B8-5872-4058-B4D1-A42CB3E44FF4}">
      <dsp:nvSpPr>
        <dsp:cNvPr id="0" name=""/>
        <dsp:cNvSpPr/>
      </dsp:nvSpPr>
      <dsp:spPr>
        <a:xfrm>
          <a:off x="0" y="690"/>
          <a:ext cx="6248400" cy="16156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8D698-D971-43C4-8815-5373DC3C19D3}">
      <dsp:nvSpPr>
        <dsp:cNvPr id="0" name=""/>
        <dsp:cNvSpPr/>
      </dsp:nvSpPr>
      <dsp:spPr>
        <a:xfrm>
          <a:off x="488743" y="364218"/>
          <a:ext cx="888624" cy="8886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6F3AC-8206-4F6B-AE70-E259C5BBC83A}">
      <dsp:nvSpPr>
        <dsp:cNvPr id="0" name=""/>
        <dsp:cNvSpPr/>
      </dsp:nvSpPr>
      <dsp:spPr>
        <a:xfrm>
          <a:off x="1866111" y="690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What</a:t>
          </a:r>
        </a:p>
      </dsp:txBody>
      <dsp:txXfrm>
        <a:off x="1866111" y="690"/>
        <a:ext cx="4382288" cy="1615680"/>
      </dsp:txXfrm>
    </dsp:sp>
    <dsp:sp modelId="{359CFBA2-4877-4C50-AB35-38E564B21252}">
      <dsp:nvSpPr>
        <dsp:cNvPr id="0" name=""/>
        <dsp:cNvSpPr/>
      </dsp:nvSpPr>
      <dsp:spPr>
        <a:xfrm>
          <a:off x="0" y="2020291"/>
          <a:ext cx="6248400" cy="16156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3DB72-7275-4F8D-8EA3-D2CA5307BDAB}">
      <dsp:nvSpPr>
        <dsp:cNvPr id="0" name=""/>
        <dsp:cNvSpPr/>
      </dsp:nvSpPr>
      <dsp:spPr>
        <a:xfrm>
          <a:off x="488743" y="2383819"/>
          <a:ext cx="888624" cy="8886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9B192-53BC-4127-A8F1-57DB58DBF6E5}">
      <dsp:nvSpPr>
        <dsp:cNvPr id="0" name=""/>
        <dsp:cNvSpPr/>
      </dsp:nvSpPr>
      <dsp:spPr>
        <a:xfrm>
          <a:off x="1866111" y="2020291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When</a:t>
          </a:r>
        </a:p>
      </dsp:txBody>
      <dsp:txXfrm>
        <a:off x="1866111" y="2020291"/>
        <a:ext cx="4382288" cy="1615680"/>
      </dsp:txXfrm>
    </dsp:sp>
    <dsp:sp modelId="{1FFB33A1-F808-4AD2-BFEE-3F4F5446B448}">
      <dsp:nvSpPr>
        <dsp:cNvPr id="0" name=""/>
        <dsp:cNvSpPr/>
      </dsp:nvSpPr>
      <dsp:spPr>
        <a:xfrm>
          <a:off x="0" y="4039891"/>
          <a:ext cx="6248400" cy="16156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007289-D30A-4D41-81B3-80563F04ECD1}">
      <dsp:nvSpPr>
        <dsp:cNvPr id="0" name=""/>
        <dsp:cNvSpPr/>
      </dsp:nvSpPr>
      <dsp:spPr>
        <a:xfrm>
          <a:off x="488743" y="4403420"/>
          <a:ext cx="888624" cy="8886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60CFC-EEDD-4769-8154-2B906FCB7591}">
      <dsp:nvSpPr>
        <dsp:cNvPr id="0" name=""/>
        <dsp:cNvSpPr/>
      </dsp:nvSpPr>
      <dsp:spPr>
        <a:xfrm>
          <a:off x="1866111" y="4039891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Focus</a:t>
          </a:r>
        </a:p>
      </dsp:txBody>
      <dsp:txXfrm>
        <a:off x="1866111" y="4039891"/>
        <a:ext cx="4382288" cy="1615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52BAAA-7192-43B2-9D42-CB4C733283AD}">
      <dsp:nvSpPr>
        <dsp:cNvPr id="0" name=""/>
        <dsp:cNvSpPr/>
      </dsp:nvSpPr>
      <dsp:spPr>
        <a:xfrm>
          <a:off x="563840" y="1320631"/>
          <a:ext cx="1749937" cy="1749937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DFDA9-1B8E-4891-B611-D3C198BDA9F5}">
      <dsp:nvSpPr>
        <dsp:cNvPr id="0" name=""/>
        <dsp:cNvSpPr/>
      </dsp:nvSpPr>
      <dsp:spPr>
        <a:xfrm>
          <a:off x="936778" y="1693569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80600-4957-4352-A513-4C906E709F76}">
      <dsp:nvSpPr>
        <dsp:cNvPr id="0" name=""/>
        <dsp:cNvSpPr/>
      </dsp:nvSpPr>
      <dsp:spPr>
        <a:xfrm>
          <a:off x="4434" y="361563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baseline="0" dirty="0"/>
            <a:t>Recitatif</a:t>
          </a:r>
          <a:endParaRPr lang="en-US" sz="3000" kern="1200" dirty="0"/>
        </a:p>
      </dsp:txBody>
      <dsp:txXfrm>
        <a:off x="4434" y="3615631"/>
        <a:ext cx="2868750" cy="720000"/>
      </dsp:txXfrm>
    </dsp:sp>
    <dsp:sp modelId="{D9347C9F-4D13-4738-9624-CF3793E3EBDC}">
      <dsp:nvSpPr>
        <dsp:cNvPr id="0" name=""/>
        <dsp:cNvSpPr/>
      </dsp:nvSpPr>
      <dsp:spPr>
        <a:xfrm>
          <a:off x="3934621" y="1320631"/>
          <a:ext cx="1749937" cy="1749937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DD9B39-07FB-44BA-AD1B-5644770CFCB5}">
      <dsp:nvSpPr>
        <dsp:cNvPr id="0" name=""/>
        <dsp:cNvSpPr/>
      </dsp:nvSpPr>
      <dsp:spPr>
        <a:xfrm>
          <a:off x="4307559" y="1693569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CB7C3-084C-476D-A8BB-5AA4F533A9FA}">
      <dsp:nvSpPr>
        <dsp:cNvPr id="0" name=""/>
        <dsp:cNvSpPr/>
      </dsp:nvSpPr>
      <dsp:spPr>
        <a:xfrm>
          <a:off x="3375215" y="361563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baseline="0"/>
            <a:t>The Bluest Eye</a:t>
          </a:r>
          <a:endParaRPr lang="en-US" sz="3000" kern="1200"/>
        </a:p>
      </dsp:txBody>
      <dsp:txXfrm>
        <a:off x="3375215" y="3615631"/>
        <a:ext cx="286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616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6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887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87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9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1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8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77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9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905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A17AD7A-87D9-46BD-8599-CDF5457F64E3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611EAC8C-E738-47F1-8102-2D6EDFCD78E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58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sv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audio" Target="../media/media3.m4a"/><Relationship Id="rId11" Type="http://schemas.openxmlformats.org/officeDocument/2006/relationships/image" Target="../media/image4.svg"/><Relationship Id="rId5" Type="http://schemas.microsoft.com/office/2007/relationships/media" Target="../media/media3.m4a"/><Relationship Id="rId10" Type="http://schemas.openxmlformats.org/officeDocument/2006/relationships/image" Target="../media/image3.png"/><Relationship Id="rId4" Type="http://schemas.openxmlformats.org/officeDocument/2006/relationships/audio" Target="../media/media2.m4a"/><Relationship Id="rId9" Type="http://schemas.openxmlformats.org/officeDocument/2006/relationships/image" Target="../media/image2.sv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7.png"/><Relationship Id="rId3" Type="http://schemas.microsoft.com/office/2007/relationships/media" Target="../media/media5.m4a"/><Relationship Id="rId7" Type="http://schemas.openxmlformats.org/officeDocument/2006/relationships/slideLayout" Target="../slideLayouts/slideLayout2.xml"/><Relationship Id="rId12" Type="http://schemas.microsoft.com/office/2007/relationships/diagramDrawing" Target="../diagrams/drawing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openxmlformats.org/officeDocument/2006/relationships/diagramColors" Target="../diagrams/colors1.xml"/><Relationship Id="rId5" Type="http://schemas.microsoft.com/office/2007/relationships/media" Target="../media/media6.m4a"/><Relationship Id="rId10" Type="http://schemas.openxmlformats.org/officeDocument/2006/relationships/diagramQuickStyle" Target="../diagrams/quickStyle1.xml"/><Relationship Id="rId4" Type="http://schemas.openxmlformats.org/officeDocument/2006/relationships/audio" Target="../media/media5.m4a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07/relationships/media" Target="../media/media8.m4a"/><Relationship Id="rId7" Type="http://schemas.openxmlformats.org/officeDocument/2006/relationships/diagramLayout" Target="../diagrams/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Data" Target="../diagrams/data2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microsoft.com/office/2007/relationships/diagramDrawing" Target="../diagrams/drawing2.xml"/><Relationship Id="rId4" Type="http://schemas.openxmlformats.org/officeDocument/2006/relationships/audio" Target="../media/media8.m4a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0B68E7-7145-4358-B696-8C8084BD8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C4915-2EEE-4D0B-914F-3094115BB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600" y="1140439"/>
            <a:ext cx="5418399" cy="5085133"/>
          </a:xfrm>
        </p:spPr>
        <p:txBody>
          <a:bodyPr>
            <a:normAutofit/>
          </a:bodyPr>
          <a:lstStyle/>
          <a:p>
            <a:r>
              <a:rPr lang="en-US" sz="4800" dirty="0"/>
              <a:t>Toni Morrison</a:t>
            </a:r>
            <a:br>
              <a:rPr lang="en-US" sz="4800" dirty="0"/>
            </a:br>
            <a:r>
              <a:rPr lang="en-US" sz="4800" dirty="0"/>
              <a:t>&amp;</a:t>
            </a:r>
            <a:br>
              <a:rPr lang="en-US" sz="4800" dirty="0"/>
            </a:br>
            <a:r>
              <a:rPr lang="en-US" sz="4800" dirty="0"/>
              <a:t>playing in the dark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92B418-F5F0-4FB8-BB6C-DB565C090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591" y="773858"/>
            <a:ext cx="6094409" cy="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6">
            <a:extLst>
              <a:ext uri="{FF2B5EF4-FFF2-40B4-BE49-F238E27FC236}">
                <a16:creationId xmlns:a16="http://schemas.microsoft.com/office/drawing/2014/main" id="{DAE5548B-F97E-47AF-8AAE-1A969029F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C996B6D-B6D3-4A1E-89FD-164CB6418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6201007"/>
            <a:ext cx="465734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B8C71297-E6AF-431F-ADC6-FF772F6C9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4656" y="1190408"/>
            <a:ext cx="3370148" cy="5035163"/>
          </a:xfrm>
        </p:spPr>
        <p:txBody>
          <a:bodyPr anchor="b">
            <a:normAutofit/>
          </a:bodyPr>
          <a:lstStyle/>
          <a:p>
            <a:r>
              <a:rPr lang="en-US" sz="2800" dirty="0"/>
              <a:t>By Jaden Wingfield</a:t>
            </a:r>
          </a:p>
        </p:txBody>
      </p:sp>
    </p:spTree>
    <p:extLst>
      <p:ext uri="{BB962C8B-B14F-4D97-AF65-F5344CB8AC3E}">
        <p14:creationId xmlns:p14="http://schemas.microsoft.com/office/powerpoint/2010/main" val="288369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81BC32-FF58-4898-A6B5-7B3D059BC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614406-135F-4875-9C87-53822CB1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2285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41D8D-60DB-42B2-8C58-FC683EA85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434101"/>
            <a:ext cx="7169753" cy="1232750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Toni Morrison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C21149-7D17-44C2-AFB6-4D931DC55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676579"/>
            <a:ext cx="8129873" cy="602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6">
            <a:extLst>
              <a:ext uri="{FF2B5EF4-FFF2-40B4-BE49-F238E27FC236}">
                <a16:creationId xmlns:a16="http://schemas.microsoft.com/office/drawing/2014/main" id="{C2E5FCF0-567A-448C-A6E3-920BFC702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938535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38989-1662-433B-9E4C-B4634ADC0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2120" y="2985795"/>
            <a:ext cx="2459356" cy="317240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Life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Career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Rewards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390BD35-B610-4799-B921-2CED05FC1C88}"/>
              </a:ext>
            </a:extLst>
          </p:cNvPr>
          <p:cNvSpPr txBox="1">
            <a:spLocks/>
          </p:cNvSpPr>
          <p:nvPr/>
        </p:nvSpPr>
        <p:spPr>
          <a:xfrm>
            <a:off x="8915781" y="2352022"/>
            <a:ext cx="3370148" cy="3962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Click on the icons to reveal audio</a:t>
            </a:r>
          </a:p>
        </p:txBody>
      </p:sp>
      <p:pic>
        <p:nvPicPr>
          <p:cNvPr id="5" name="Graphic 4" descr="Leaf">
            <a:extLst>
              <a:ext uri="{FF2B5EF4-FFF2-40B4-BE49-F238E27FC236}">
                <a16:creationId xmlns:a16="http://schemas.microsoft.com/office/drawing/2014/main" id="{3C5A0073-F7F0-4979-992A-20BB6EF5C5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7720" y="2971800"/>
            <a:ext cx="914400" cy="914400"/>
          </a:xfrm>
          <a:prstGeom prst="rect">
            <a:avLst/>
          </a:prstGeom>
        </p:spPr>
      </p:pic>
      <p:pic>
        <p:nvPicPr>
          <p:cNvPr id="7" name="Graphic 6" descr="Briefcase">
            <a:extLst>
              <a:ext uri="{FF2B5EF4-FFF2-40B4-BE49-F238E27FC236}">
                <a16:creationId xmlns:a16="http://schemas.microsoft.com/office/drawing/2014/main" id="{CD18F7E4-5E7C-4CEE-BA89-685934E997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44996" y="4118635"/>
            <a:ext cx="914400" cy="914400"/>
          </a:xfrm>
          <a:prstGeom prst="rect">
            <a:avLst/>
          </a:prstGeom>
        </p:spPr>
      </p:pic>
      <p:pic>
        <p:nvPicPr>
          <p:cNvPr id="13" name="Graphic 12" descr="Medal">
            <a:extLst>
              <a:ext uri="{FF2B5EF4-FFF2-40B4-BE49-F238E27FC236}">
                <a16:creationId xmlns:a16="http://schemas.microsoft.com/office/drawing/2014/main" id="{A3E82A3D-5812-458C-AD5D-0F3494AB02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07559" y="5181421"/>
            <a:ext cx="914400" cy="914400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33671B9-384A-45B7-823F-B8433586495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36" end="40002.7755"/>
                </p14:media>
              </p:ext>
            </p:extLst>
          </p:nvPr>
        </p:nvPicPr>
        <p:blipFill>
          <a:blip r:embed="rId14">
            <a:alphaModFix amt="0"/>
          </a:blip>
          <a:stretch>
            <a:fillRect/>
          </a:stretch>
        </p:blipFill>
        <p:spPr>
          <a:xfrm>
            <a:off x="4752288" y="3086189"/>
            <a:ext cx="769671" cy="769671"/>
          </a:xfrm>
          <a:prstGeom prst="rect">
            <a:avLst/>
          </a:prstGeom>
        </p:spPr>
      </p:pic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AACDE4-DBFC-4BAE-8584-74ADBCB8A3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alphaModFix amt="0"/>
          </a:blip>
          <a:stretch>
            <a:fillRect/>
          </a:stretch>
        </p:blipFill>
        <p:spPr>
          <a:xfrm>
            <a:off x="4725669" y="5282096"/>
            <a:ext cx="796290" cy="796290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D61892-8302-4796-A3F7-63A0E9CD662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alphaModFix amt="0"/>
          </a:blip>
          <a:stretch>
            <a:fillRect/>
          </a:stretch>
        </p:blipFill>
        <p:spPr>
          <a:xfrm>
            <a:off x="4617719" y="4189081"/>
            <a:ext cx="851837" cy="85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5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682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326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24684E-795D-449F-A10E-35298926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“Black Matters”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in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Playing in the Dark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51150C-7FDB-43EF-A14B-6A9A31213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127210"/>
              </p:ext>
            </p:extLst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Subtitle 2">
            <a:extLst>
              <a:ext uri="{FF2B5EF4-FFF2-40B4-BE49-F238E27FC236}">
                <a16:creationId xmlns:a16="http://schemas.microsoft.com/office/drawing/2014/main" id="{8EE6647C-DA13-46A8-9164-A9257640BD78}"/>
              </a:ext>
            </a:extLst>
          </p:cNvPr>
          <p:cNvSpPr txBox="1">
            <a:spLocks/>
          </p:cNvSpPr>
          <p:nvPr/>
        </p:nvSpPr>
        <p:spPr>
          <a:xfrm>
            <a:off x="8821852" y="163411"/>
            <a:ext cx="3370148" cy="3962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Click on the icons to reveal audio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964B43-F8B9-4DE0-BD96-05D86264CF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5689600" y="958850"/>
            <a:ext cx="749298" cy="749298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643AC33-FFEF-4382-B7F4-99F95060DE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5768974" y="3054350"/>
            <a:ext cx="749299" cy="749299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37C6DB0-0BBA-422B-B083-B18EE5E5F4C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5721350" y="5014330"/>
            <a:ext cx="7493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1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8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45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C1D7F-E102-4BBB-BB30-EAF1C7B1C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Other Works by Morrison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B2272CE0-05FF-49C5-A019-AD194E8BCE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870947"/>
              </p:ext>
            </p:extLst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Subtitle 2">
            <a:extLst>
              <a:ext uri="{FF2B5EF4-FFF2-40B4-BE49-F238E27FC236}">
                <a16:creationId xmlns:a16="http://schemas.microsoft.com/office/drawing/2014/main" id="{6C41DB2B-0133-47BA-BB3B-E85BEF3B5082}"/>
              </a:ext>
            </a:extLst>
          </p:cNvPr>
          <p:cNvSpPr txBox="1">
            <a:spLocks/>
          </p:cNvSpPr>
          <p:nvPr/>
        </p:nvSpPr>
        <p:spPr>
          <a:xfrm>
            <a:off x="8821852" y="172058"/>
            <a:ext cx="3370148" cy="3962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Click on the icons to reveal audio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6B8D20-4BC6-4C82-8D8C-CF8FC57BC1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5974080" y="2057400"/>
            <a:ext cx="1473200" cy="14732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C752A9-85D8-4732-AD88-7A30654BA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9398000" y="2184427"/>
            <a:ext cx="1198880" cy="119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9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6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98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BCBBDB-7CDA-4702-A0CC-2CB59FF60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4" y="633779"/>
            <a:ext cx="5443665" cy="206847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cap="all" dirty="0">
                <a:solidFill>
                  <a:schemeClr val="tx1"/>
                </a:solidFill>
              </a:rPr>
              <a:t>Questions to Ask</a:t>
            </a: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D3686B33-4E07-4542-8F02-1876C8359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" y="5380579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EE87809-8C2E-43E0-BFE8-3B8C72DC1170}"/>
              </a:ext>
            </a:extLst>
          </p:cNvPr>
          <p:cNvSpPr txBox="1">
            <a:spLocks/>
          </p:cNvSpPr>
          <p:nvPr/>
        </p:nvSpPr>
        <p:spPr>
          <a:xfrm>
            <a:off x="203995" y="6254902"/>
            <a:ext cx="3616958" cy="547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Click on the icons to reveal audio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D44B584-65A7-4029-A075-505AA5EAE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8333" y="0"/>
            <a:ext cx="5443666" cy="6858000"/>
          </a:xfrm>
          <a:custGeom>
            <a:avLst/>
            <a:gdLst>
              <a:gd name="connsiteX0" fmla="*/ 0 w 5443666"/>
              <a:gd name="connsiteY0" fmla="*/ 0 h 6845983"/>
              <a:gd name="connsiteX1" fmla="*/ 3595564 w 5443666"/>
              <a:gd name="connsiteY1" fmla="*/ 0 h 6845983"/>
              <a:gd name="connsiteX2" fmla="*/ 3746607 w 5443666"/>
              <a:gd name="connsiteY2" fmla="*/ 118697 h 6845983"/>
              <a:gd name="connsiteX3" fmla="*/ 5443666 w 5443666"/>
              <a:gd name="connsiteY3" fmla="*/ 3717234 h 6845983"/>
              <a:gd name="connsiteX4" fmla="*/ 4378763 w 5443666"/>
              <a:gd name="connsiteY4" fmla="*/ 6683615 h 6845983"/>
              <a:gd name="connsiteX5" fmla="*/ 4238117 w 5443666"/>
              <a:gd name="connsiteY5" fmla="*/ 6845983 h 6845983"/>
              <a:gd name="connsiteX6" fmla="*/ 0 w 5443666"/>
              <a:gd name="connsiteY6" fmla="*/ 6845983 h 68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3666" h="6845983">
                <a:moveTo>
                  <a:pt x="0" y="0"/>
                </a:moveTo>
                <a:lnTo>
                  <a:pt x="3595564" y="0"/>
                </a:lnTo>
                <a:lnTo>
                  <a:pt x="3746607" y="118697"/>
                </a:lnTo>
                <a:cubicBezTo>
                  <a:pt x="4783044" y="974041"/>
                  <a:pt x="5443666" y="2268489"/>
                  <a:pt x="5443666" y="3717234"/>
                </a:cubicBezTo>
                <a:cubicBezTo>
                  <a:pt x="5443666" y="4844036"/>
                  <a:pt x="5044030" y="5877498"/>
                  <a:pt x="4378763" y="6683615"/>
                </a:cubicBezTo>
                <a:lnTo>
                  <a:pt x="4238117" y="6845983"/>
                </a:lnTo>
                <a:lnTo>
                  <a:pt x="0" y="6845983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F0E0918-AB00-4194-A9D5-9AF9B4918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76934" y="0"/>
            <a:ext cx="5215066" cy="6858000"/>
          </a:xfrm>
          <a:custGeom>
            <a:avLst/>
            <a:gdLst>
              <a:gd name="connsiteX0" fmla="*/ 0 w 5215066"/>
              <a:gd name="connsiteY0" fmla="*/ 0 h 6858000"/>
              <a:gd name="connsiteX1" fmla="*/ 3197713 w 5215066"/>
              <a:gd name="connsiteY1" fmla="*/ 0 h 6858000"/>
              <a:gd name="connsiteX2" fmla="*/ 3259787 w 5215066"/>
              <a:gd name="connsiteY2" fmla="*/ 39865 h 6858000"/>
              <a:gd name="connsiteX3" fmla="*/ 5215066 w 5215066"/>
              <a:gd name="connsiteY3" fmla="*/ 3723759 h 6858000"/>
              <a:gd name="connsiteX4" fmla="*/ 4202364 w 5215066"/>
              <a:gd name="connsiteY4" fmla="*/ 6549681 h 6858000"/>
              <a:gd name="connsiteX5" fmla="*/ 3922635 w 5215066"/>
              <a:gd name="connsiteY5" fmla="*/ 6858000 h 6858000"/>
              <a:gd name="connsiteX6" fmla="*/ 0 w 521506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066" h="6858000">
                <a:moveTo>
                  <a:pt x="0" y="0"/>
                </a:moveTo>
                <a:lnTo>
                  <a:pt x="3197713" y="0"/>
                </a:lnTo>
                <a:lnTo>
                  <a:pt x="3259787" y="39865"/>
                </a:lnTo>
                <a:cubicBezTo>
                  <a:pt x="4439462" y="838237"/>
                  <a:pt x="5215066" y="2190263"/>
                  <a:pt x="5215066" y="3723759"/>
                </a:cubicBezTo>
                <a:cubicBezTo>
                  <a:pt x="5215066" y="4797206"/>
                  <a:pt x="4835020" y="5781733"/>
                  <a:pt x="4202364" y="6549681"/>
                </a:cubicBezTo>
                <a:lnTo>
                  <a:pt x="39226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Help">
            <a:extLst>
              <a:ext uri="{FF2B5EF4-FFF2-40B4-BE49-F238E27FC236}">
                <a16:creationId xmlns:a16="http://schemas.microsoft.com/office/drawing/2014/main" id="{4BDB324D-03B6-465F-BB66-6D03763F9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2729" y="1761862"/>
            <a:ext cx="3683197" cy="3683197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5C7EA2-624A-4A4B-AC47-0B07A56C16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alphaModFix amt="0"/>
          </a:blip>
          <a:stretch>
            <a:fillRect/>
          </a:stretch>
        </p:blipFill>
        <p:spPr>
          <a:xfrm>
            <a:off x="8879840" y="2556980"/>
            <a:ext cx="2092960" cy="20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3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026C6-E35A-459C-8C33-5DFB433F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</p:spPr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3DC9A3-F8C0-491A-8E1B-4EE92C2B6D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51841" y="2574259"/>
            <a:ext cx="66954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Editors of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Encyclopaedia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Britannica. “Toni Morrison.” </a:t>
            </a:r>
            <a:r>
              <a:rPr kumimoji="0" lang="en-US" altLang="en-US" sz="1200" b="0" i="1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Encyclopædia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Britannica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Encyclopædia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Britannica, Inc., 14 Feb. 2020, www.britannica.com/biography/Toni-Morrison.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8579F4-CA1F-4EA5-99D0-5DCDEC4B5EFF}"/>
              </a:ext>
            </a:extLst>
          </p:cNvPr>
          <p:cNvSpPr/>
          <p:nvPr/>
        </p:nvSpPr>
        <p:spPr>
          <a:xfrm>
            <a:off x="751841" y="18891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Morrison, Toni. </a:t>
            </a:r>
            <a:r>
              <a:rPr lang="en-US" sz="12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Playing in the Dark: </a:t>
            </a:r>
            <a:r>
              <a:rPr lang="en-US" sz="1200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Whitness</a:t>
            </a:r>
            <a:r>
              <a:rPr lang="en-US" sz="12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 Literary Imagination</a:t>
            </a:r>
            <a:r>
              <a:rPr lang="en-US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First Vintage </a:t>
            </a:r>
          </a:p>
          <a:p>
            <a:r>
              <a:rPr lang="en-US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Books Edition, 1992.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30587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D2B2AECF4BAE4C826ECD22519D5DF1" ma:contentTypeVersion="13" ma:contentTypeDescription="Create a new document." ma:contentTypeScope="" ma:versionID="b695b02ba3cef4437e3a0a6b0c2a4bca">
  <xsd:schema xmlns:xsd="http://www.w3.org/2001/XMLSchema" xmlns:xs="http://www.w3.org/2001/XMLSchema" xmlns:p="http://schemas.microsoft.com/office/2006/metadata/properties" xmlns:ns3="4a0f72fb-1c62-4f06-8bfc-5beb35bdadc9" xmlns:ns4="064487a2-224e-426a-bccd-b3ed1ae54a3a" targetNamespace="http://schemas.microsoft.com/office/2006/metadata/properties" ma:root="true" ma:fieldsID="9b12e7b976e094d137f0d4b0cd5948ec" ns3:_="" ns4:_="">
    <xsd:import namespace="4a0f72fb-1c62-4f06-8bfc-5beb35bdadc9"/>
    <xsd:import namespace="064487a2-224e-426a-bccd-b3ed1ae54a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f72fb-1c62-4f06-8bfc-5beb35bdad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487a2-224e-426a-bccd-b3ed1ae54a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F81989-831A-4CFA-AFA2-BEA948B9038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a0f72fb-1c62-4f06-8bfc-5beb35bdadc9"/>
    <ds:schemaRef ds:uri="http://www.w3.org/XML/1998/namespace"/>
    <ds:schemaRef ds:uri="064487a2-224e-426a-bccd-b3ed1ae54a3a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ED66A7E-9D2A-40F6-820A-AD6BF69999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AC5E01-DA62-4FDB-9727-A194ED8702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0f72fb-1c62-4f06-8bfc-5beb35bdadc9"/>
    <ds:schemaRef ds:uri="064487a2-224e-426a-bccd-b3ed1ae54a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69</Words>
  <Application>Microsoft Office PowerPoint</Application>
  <PresentationFormat>Widescreen</PresentationFormat>
  <Paragraphs>23</Paragraphs>
  <Slides>6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Schoolbook</vt:lpstr>
      <vt:lpstr>Corbel</vt:lpstr>
      <vt:lpstr>Times New Roman</vt:lpstr>
      <vt:lpstr>Headlines</vt:lpstr>
      <vt:lpstr>Toni Morrison &amp; playing in the dark</vt:lpstr>
      <vt:lpstr>About Toni Morrison</vt:lpstr>
      <vt:lpstr>“Black Matters” in  Playing in the Dark</vt:lpstr>
      <vt:lpstr>Other Works by Morrison</vt:lpstr>
      <vt:lpstr>Questions to Ask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Toni Morrison &amp; playing in the dark</dc:title>
  <dc:creator>Wingfield, Jaden A CDT 2023</dc:creator>
  <cp:lastModifiedBy>Wingfield, Jaden A CDT 2023</cp:lastModifiedBy>
  <cp:revision>6</cp:revision>
  <dcterms:created xsi:type="dcterms:W3CDTF">2020-04-07T22:47:40Z</dcterms:created>
  <dcterms:modified xsi:type="dcterms:W3CDTF">2020-04-07T23:51:01Z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0x01010009D2B2AECF4BAE4C826ECD22519D5DF1</vt:lpwstr>
  </property>
</Properties>
</file>