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>
        <p:scale>
          <a:sx n="67" d="100"/>
          <a:sy n="67" d="100"/>
        </p:scale>
        <p:origin x="5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35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49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57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83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84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78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7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50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19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74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26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FF160-4482-4D2E-B9FA-4D84B2CFC87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D014B66-A0E2-4CE3-ACE5-D3C9028C675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293A9F-9327-413B-B288-A6BE3A731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071" y="1584552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i="1" dirty="0">
                <a:solidFill>
                  <a:srgbClr val="454545"/>
                </a:solidFill>
              </a:rPr>
              <a:t>Playing In the Dark: WHITENESS AND THE LITERARY IMAGINATION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DFF3A-B170-4CEB-9F4E-1CA49271F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Jemel Jones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E29B4B-230B-4E7B-B41B-F8F0D53E25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7165" y="459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00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D793C-64F7-44B7-98CE-43E6A71E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Toni Morrison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0C2F1-EDCD-4E6E-9B31-027B437C5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Born in Lorain, Ohio on February 18, 1931</a:t>
            </a:r>
          </a:p>
          <a:p>
            <a:r>
              <a:rPr lang="en-US" dirty="0"/>
              <a:t>Group up having a passion for black culture </a:t>
            </a:r>
          </a:p>
          <a:p>
            <a:r>
              <a:rPr lang="en-US" dirty="0"/>
              <a:t>Had a passion for storytelling as a kid </a:t>
            </a:r>
          </a:p>
          <a:p>
            <a:r>
              <a:rPr lang="en-US" dirty="0"/>
              <a:t>Central theme of her novels is the African American experience 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1B8260-4982-4EBD-87D9-28500D4499D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895.106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48454" y="466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0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8E51B09-2B9E-4D82-A5F8-29F85CBE2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9240118-40F3-4A1C-85DC-4E58525CB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269951F-7B8C-4336-BC68-9BA9843C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7463259" y="583365"/>
            <a:chExt cx="4074533" cy="5181928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FD48101-E230-4669-8C1B-39BAAB2BB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18FA112-D8F0-41D3-9171-B0A3110E2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9087EE4-E285-4C8E-AC5F-CAE7D1FDE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0359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62D3A09-CFD2-47A4-9E71-0DA91D597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43" y="804520"/>
            <a:ext cx="5550355" cy="1049235"/>
          </a:xfrm>
        </p:spPr>
        <p:txBody>
          <a:bodyPr>
            <a:normAutofit/>
          </a:bodyPr>
          <a:lstStyle/>
          <a:p>
            <a:r>
              <a:rPr lang="en-US" dirty="0"/>
              <a:t>Playing in the dark </a:t>
            </a:r>
          </a:p>
        </p:txBody>
      </p:sp>
      <p:pic>
        <p:nvPicPr>
          <p:cNvPr id="1026" name="Picture 2" descr="Playing in the Dark Whiteness and the Literary Imagination Summary ...">
            <a:extLst>
              <a:ext uri="{FF2B5EF4-FFF2-40B4-BE49-F238E27FC236}">
                <a16:creationId xmlns:a16="http://schemas.microsoft.com/office/drawing/2014/main" id="{CBE002CA-AB3E-443E-BA6B-84AC8323B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424"/>
          <a:stretch/>
        </p:blipFill>
        <p:spPr bwMode="auto">
          <a:xfrm>
            <a:off x="1285438" y="1116345"/>
            <a:ext cx="2799103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D186E-8CA6-4842-BFF1-E82F8E87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3" y="2015732"/>
            <a:ext cx="5550355" cy="3450613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600" dirty="0"/>
              <a:t>OVERVIEW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DD8AF6BD-5D32-4F8F-98B6-05F8A439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B47013E4-D33D-425E-B32E-DE7D5CB5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74D69A-391A-4E12-95F6-149567158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8398" y="53397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2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8E51B09-2B9E-4D82-A5F8-29F85CBE2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9240118-40F3-4A1C-85DC-4E58525CB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269951F-7B8C-4336-BC68-9BA9843C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7463259" y="583365"/>
            <a:chExt cx="4074533" cy="5181928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FD48101-E230-4669-8C1B-39BAAB2BB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18FA112-D8F0-41D3-9171-B0A3110E2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9087EE4-E285-4C8E-AC5F-CAE7D1FDE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0359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8EB378-D451-4B35-B0C2-25E68FA08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43" y="804520"/>
            <a:ext cx="5550355" cy="1049235"/>
          </a:xfrm>
        </p:spPr>
        <p:txBody>
          <a:bodyPr>
            <a:normAutofit/>
          </a:bodyPr>
          <a:lstStyle/>
          <a:p>
            <a:r>
              <a:rPr lang="en-US" dirty="0"/>
              <a:t>Playing in the dark </a:t>
            </a:r>
          </a:p>
        </p:txBody>
      </p:sp>
      <p:pic>
        <p:nvPicPr>
          <p:cNvPr id="2050" name="Picture 2" descr="Playing in the Dark Whiteness and the Literary Imagination Summary ...">
            <a:extLst>
              <a:ext uri="{FF2B5EF4-FFF2-40B4-BE49-F238E27FC236}">
                <a16:creationId xmlns:a16="http://schemas.microsoft.com/office/drawing/2014/main" id="{E2688299-BFB1-46DF-8754-E0720C4E9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424"/>
          <a:stretch/>
        </p:blipFill>
        <p:spPr bwMode="auto">
          <a:xfrm>
            <a:off x="1285438" y="1116345"/>
            <a:ext cx="2799103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17DEBCD8-06E4-485C-8A19-495E3E37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3" y="2015732"/>
            <a:ext cx="5550355" cy="345061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sz="3600" dirty="0"/>
              <a:t>ANALYSIS 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DD8AF6BD-5D32-4F8F-98B6-05F8A439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47013E4-D33D-425E-B32E-DE7D5CB5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1CFB757-AE78-4E8B-B2D3-952C73C6F6A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433.680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58647" y="50757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0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2C705-E207-49BE-B413-A79D230CA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6D1AF-4B31-4AB2-9F89-2B56250C8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great evidence to back up her claims</a:t>
            </a:r>
          </a:p>
          <a:p>
            <a:r>
              <a:rPr lang="en-US" dirty="0"/>
              <a:t>Able to connect on a personal level.</a:t>
            </a:r>
          </a:p>
          <a:p>
            <a:r>
              <a:rPr lang="en-US" dirty="0"/>
              <a:t>Forces her readers to have an open mind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589796-F3D5-4BBE-A0BE-67518D3B7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51654" y="54758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8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D5E0-A1FA-4746-80EE-AB9EDF92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132A-AB21-4A74-8662-46ADF0C9A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feel that Toni Morrison is correct in her assumptions about American literature and did she do a good job in portraying the issue at hand?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EFEFCC9-BD2D-49B0-9C1B-D894DC7A54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51654" y="50313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4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F034-2156-442F-89E5-801FE9786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EF27-CC65-4F58-83D8-98667F960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“Playing in the Dark.” </a:t>
            </a:r>
            <a:r>
              <a:rPr lang="en-US" i="1" dirty="0"/>
              <a:t>Playing in the Dark</a:t>
            </a:r>
            <a:r>
              <a:rPr lang="en-US" dirty="0"/>
              <a:t>, blog.englishusingsongs.com/</a:t>
            </a:r>
            <a:r>
              <a:rPr lang="en-US" dirty="0" err="1"/>
              <a:t>index.php</a:t>
            </a:r>
            <a:r>
              <a:rPr lang="en-US" dirty="0"/>
              <a:t>/book-reviews/</a:t>
            </a:r>
            <a:r>
              <a:rPr lang="en-US" dirty="0" err="1"/>
              <a:t>ba</a:t>
            </a:r>
            <a:r>
              <a:rPr lang="en-US" dirty="0"/>
              <a:t>-in-</a:t>
            </a:r>
            <a:r>
              <a:rPr lang="en-US" dirty="0" err="1"/>
              <a:t>english</a:t>
            </a:r>
            <a:r>
              <a:rPr lang="en-US" dirty="0"/>
              <a:t>/</a:t>
            </a:r>
            <a:r>
              <a:rPr lang="en-US" dirty="0" err="1"/>
              <a:t>african</a:t>
            </a:r>
            <a:r>
              <a:rPr lang="en-US" dirty="0"/>
              <a:t>-</a:t>
            </a:r>
            <a:r>
              <a:rPr lang="en-US" dirty="0" err="1"/>
              <a:t>american</a:t>
            </a:r>
            <a:r>
              <a:rPr lang="en-US" dirty="0"/>
              <a:t>-studies/</a:t>
            </a:r>
            <a:r>
              <a:rPr lang="en-US" dirty="0" err="1"/>
              <a:t>toni-morrison</a:t>
            </a:r>
            <a:r>
              <a:rPr lang="en-US" dirty="0"/>
              <a:t>/129-playing-in-the-dark.</a:t>
            </a:r>
          </a:p>
          <a:p>
            <a:r>
              <a:rPr lang="en-US" dirty="0"/>
              <a:t>The Editors of </a:t>
            </a:r>
            <a:r>
              <a:rPr lang="en-US" dirty="0" err="1"/>
              <a:t>Encyclopaedia</a:t>
            </a:r>
            <a:r>
              <a:rPr lang="en-US" dirty="0"/>
              <a:t> Britannica. “Toni Morrison.” </a:t>
            </a:r>
            <a:r>
              <a:rPr lang="en-US" i="1" dirty="0" err="1"/>
              <a:t>Encyclopædia</a:t>
            </a:r>
            <a:r>
              <a:rPr lang="en-US" i="1" dirty="0"/>
              <a:t> Britannica</a:t>
            </a:r>
            <a:r>
              <a:rPr lang="en-US" dirty="0"/>
              <a:t>, </a:t>
            </a:r>
            <a:r>
              <a:rPr lang="en-US" dirty="0" err="1"/>
              <a:t>Encyclopædia</a:t>
            </a:r>
            <a:r>
              <a:rPr lang="en-US" dirty="0"/>
              <a:t> Britannica, Inc., 14 Feb. 2020, www.britannica.com/biography/Toni-Morrison.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4357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182</Words>
  <Application>Microsoft Office PowerPoint</Application>
  <PresentationFormat>Widescreen</PresentationFormat>
  <Paragraphs>24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Playing In the Dark: WHITENESS AND THE LITERARY IMAGINATION</vt:lpstr>
      <vt:lpstr>About Toni Morrison</vt:lpstr>
      <vt:lpstr>Playing in the dark </vt:lpstr>
      <vt:lpstr>Playing in the dark </vt:lpstr>
      <vt:lpstr>THOUGHTS</vt:lpstr>
      <vt:lpstr>Discussion question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In the Dark</dc:title>
  <dc:creator>Jemel Jones</dc:creator>
  <cp:lastModifiedBy>Jemel Jones</cp:lastModifiedBy>
  <cp:revision>6</cp:revision>
  <dcterms:created xsi:type="dcterms:W3CDTF">2020-04-09T01:39:51Z</dcterms:created>
  <dcterms:modified xsi:type="dcterms:W3CDTF">2020-04-09T02:28:28Z</dcterms:modified>
</cp:coreProperties>
</file>