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3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4/5/2020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736C4-2A3D-4C6A-8A73-B5FFA17C2E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sniper- Liam O’Flaherty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E64B9-588C-4E97-9DB2-AA0D961FE9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CDT Kate Fellows</a:t>
            </a:r>
          </a:p>
        </p:txBody>
      </p:sp>
    </p:spTree>
    <p:extLst>
      <p:ext uri="{BB962C8B-B14F-4D97-AF65-F5344CB8AC3E}">
        <p14:creationId xmlns:p14="http://schemas.microsoft.com/office/powerpoint/2010/main" val="362080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CB879-C2F1-4D31-A9DC-90E51761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E313D-D140-45AF-9CBC-4E563CB2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Irish Civil War</a:t>
            </a:r>
          </a:p>
          <a:p>
            <a:r>
              <a:rPr lang="en-US" dirty="0"/>
              <a:t>The author: O’Flaherty was a member of the Communist Party and a Republican soldier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CBB6125-A10C-4062-85EB-0A14876E2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565" y="3209353"/>
            <a:ext cx="5436870" cy="299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24EAFB-1710-409F-A2BA-F68CD4B8C3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0F611-A582-48B9-A4FF-BFD78902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E6975-A72A-408B-A823-D75C177EE8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Irish Civil War, Dublin </a:t>
            </a:r>
          </a:p>
          <a:p>
            <a:r>
              <a:rPr lang="en-US" dirty="0"/>
              <a:t>Two snipers on opposite roofs</a:t>
            </a:r>
          </a:p>
          <a:p>
            <a:r>
              <a:rPr lang="en-US" dirty="0"/>
              <a:t>Sniper reveals his location and is shot at</a:t>
            </a:r>
          </a:p>
          <a:p>
            <a:r>
              <a:rPr lang="en-US" dirty="0"/>
              <a:t>Sniper shoots at enemy vehicle </a:t>
            </a:r>
          </a:p>
          <a:p>
            <a:r>
              <a:rPr lang="en-US" dirty="0"/>
              <a:t>Sniper plays dead to give false confidence to the enemy sniper</a:t>
            </a:r>
          </a:p>
          <a:p>
            <a:r>
              <a:rPr lang="en-US" dirty="0"/>
              <a:t>Sniper shoots and kills enemy sniper</a:t>
            </a:r>
          </a:p>
          <a:p>
            <a:r>
              <a:rPr lang="en-US" dirty="0"/>
              <a:t>Sniper finds out enemy sniper was his brother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9CA7AC-2E2A-4560-A21B-D3752E05C7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41676" y="1792735"/>
            <a:ext cx="5189242" cy="3821169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7D0C84-6CC3-4D46-965F-8FE6DE530E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6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66AD-6E3F-4015-919C-5D0263E41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Theme- Destruction of War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F63CF-9017-4108-94DA-D26A0BA6B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Shows that violence tears apart families</a:t>
            </a:r>
          </a:p>
          <a:p>
            <a:r>
              <a:rPr lang="en-US" dirty="0"/>
              <a:t>Actions during war like human </a:t>
            </a:r>
          </a:p>
          <a:p>
            <a:r>
              <a:rPr lang="en-US" dirty="0"/>
              <a:t>Every soldier has a life separate from war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4109C42-EAE4-4D64-883B-62ED91D57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1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E176-997A-41C0-A1E7-37572FBD0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Theme- Internal Struggle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490D9-7CBD-4633-BA32-696ABDBC4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he discovers it was his brother it is almost as if he was fighting himself</a:t>
            </a:r>
          </a:p>
          <a:p>
            <a:r>
              <a:rPr lang="en-US" dirty="0"/>
              <a:t>Snipers are mentally disciplined to overcome fatigue, hunger, etc.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249C1DD-BC6C-4A64-B8B5-4631C3EC81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8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625A0-E19C-420D-8FEA-0622531EF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00AB0-6462-40DB-BFB2-23BD7A86D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“Irish Civil War.” </a:t>
            </a:r>
            <a:r>
              <a:rPr lang="en-US" sz="1800" i="1" dirty="0"/>
              <a:t>Wikipedia</a:t>
            </a:r>
            <a:r>
              <a:rPr lang="en-US" sz="1800" dirty="0"/>
              <a:t>, Wikimedia Foundation, 23 Mar. 2020,</a:t>
            </a:r>
          </a:p>
          <a:p>
            <a:pPr marL="274320" lvl="1" indent="0">
              <a:buNone/>
            </a:pPr>
            <a:r>
              <a:rPr lang="en-US" dirty="0"/>
              <a:t>	en.wikipedia.org/wiki/</a:t>
            </a:r>
            <a:r>
              <a:rPr lang="en-US" dirty="0" err="1"/>
              <a:t>Irish_Civil_War</a:t>
            </a:r>
            <a:r>
              <a:rPr lang="en-US" dirty="0"/>
              <a:t>.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“The Sniper--Liam O'Flaherty (1897-1984).” </a:t>
            </a:r>
            <a:r>
              <a:rPr lang="en-US" sz="1800" i="1" dirty="0"/>
              <a:t>Classic Short Stories</a:t>
            </a:r>
            <a:r>
              <a:rPr lang="en-US" sz="1800" dirty="0"/>
              <a:t>, www.classicshorts.com/stories/sniper.html.</a:t>
            </a:r>
          </a:p>
          <a:p>
            <a:endParaRPr lang="en-US" sz="1800" dirty="0"/>
          </a:p>
          <a:p>
            <a:r>
              <a:rPr lang="en-US" sz="1800" dirty="0"/>
              <a:t>“The Sniper.” </a:t>
            </a:r>
            <a:r>
              <a:rPr lang="en-US" sz="1800" i="1" dirty="0"/>
              <a:t>Short Stories for Students</a:t>
            </a:r>
            <a:r>
              <a:rPr lang="en-US" sz="1800" dirty="0"/>
              <a:t>, Encyclopedia.com, 2 Apr. 2020,</a:t>
            </a:r>
          </a:p>
          <a:p>
            <a:pPr marL="274320" lvl="1" indent="0">
              <a:buNone/>
            </a:pPr>
            <a:r>
              <a:rPr lang="en-US" dirty="0"/>
              <a:t>	www.encyclopedia.com/education/news-wires-white-papers-and-	books/</a:t>
            </a:r>
            <a:r>
              <a:rPr lang="en-US" dirty="0" err="1"/>
              <a:t>sniper#Author_Biography</a:t>
            </a:r>
            <a:r>
              <a:rPr lang="en-US" dirty="0"/>
              <a:t>.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19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181</TotalTime>
  <Words>146</Words>
  <Application>Microsoft Office PowerPoint</Application>
  <PresentationFormat>Widescreen</PresentationFormat>
  <Paragraphs>29</Paragraphs>
  <Slides>6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Rockwell</vt:lpstr>
      <vt:lpstr>Rockwell Condensed</vt:lpstr>
      <vt:lpstr>Wingdings</vt:lpstr>
      <vt:lpstr>Wood Type</vt:lpstr>
      <vt:lpstr>The sniper- Liam O’Flaherty </vt:lpstr>
      <vt:lpstr>Context</vt:lpstr>
      <vt:lpstr>Summary</vt:lpstr>
      <vt:lpstr>Theme- Destruction of War</vt:lpstr>
      <vt:lpstr>Theme- Internal Struggle 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sniper- Liam O’Flaherty </dc:title>
  <dc:creator>Fellows, Kathryn M CDT 2023</dc:creator>
  <cp:lastModifiedBy>Fellows, Kathryn M CDT 2023</cp:lastModifiedBy>
  <cp:revision>12</cp:revision>
  <dcterms:created xsi:type="dcterms:W3CDTF">2020-04-06T04:20:59Z</dcterms:created>
  <dcterms:modified xsi:type="dcterms:W3CDTF">2020-04-06T07:22:00Z</dcterms:modified>
</cp:coreProperties>
</file>