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71"/>
  </p:normalViewPr>
  <p:slideViewPr>
    <p:cSldViewPr snapToGrid="0" snapToObjects="1">
      <p:cViewPr varScale="1">
        <p:scale>
          <a:sx n="67" d="100"/>
          <a:sy n="67" d="100"/>
        </p:scale>
        <p:origin x="6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itannica.com/biography/Liam-OFlahert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6621CF-F493-40D5-98AE-24A9D3AD4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0"/>
            <a:ext cx="12194875" cy="495026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EB107D-E4CB-1E4D-893E-69B58E073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8896" y="643467"/>
            <a:ext cx="5975956" cy="4127545"/>
          </a:xfrm>
        </p:spPr>
        <p:txBody>
          <a:bodyPr anchor="ctr">
            <a:normAutofit/>
          </a:bodyPr>
          <a:lstStyle/>
          <a:p>
            <a:r>
              <a:rPr lang="en-US" sz="4800" dirty="0"/>
              <a:t>Liam </a:t>
            </a:r>
            <a:r>
              <a:rPr lang="en-US" sz="4800" dirty="0" err="1"/>
              <a:t>o’flaherty</a:t>
            </a:r>
            <a:endParaRPr lang="en-US" sz="4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DEE02A-D296-42EA-88F5-7803F69CE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4950269"/>
            <a:ext cx="12191695" cy="19077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2E85D-BEF0-C941-A217-68012B1C2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8896" y="5118231"/>
            <a:ext cx="5975956" cy="97762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By: </a:t>
            </a:r>
            <a:r>
              <a:rPr lang="en-US" dirty="0" err="1">
                <a:solidFill>
                  <a:srgbClr val="FFFFFF"/>
                </a:solidFill>
              </a:rPr>
              <a:t>matthew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hester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EAA38B-5CC3-C146-82B1-E07C92D5BC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13" r="9399"/>
          <a:stretch/>
        </p:blipFill>
        <p:spPr>
          <a:xfrm>
            <a:off x="3179" y="-2"/>
            <a:ext cx="4651117" cy="6858002"/>
          </a:xfrm>
          <a:prstGeom prst="rect">
            <a:avLst/>
          </a:prstGeom>
        </p:spPr>
      </p:pic>
      <p:pic>
        <p:nvPicPr>
          <p:cNvPr id="6" name="Intro" descr="Intro">
            <a:hlinkClick r:id="" action="ppaction://media"/>
            <a:extLst>
              <a:ext uri="{FF2B5EF4-FFF2-40B4-BE49-F238E27FC236}">
                <a16:creationId xmlns:a16="http://schemas.microsoft.com/office/drawing/2014/main" id="{6AF591CA-BB02-A54C-BED3-FE09E4120F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22177D-FB85-D94C-919A-FDEDBCC97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dirty="0"/>
              <a:t>Early life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6F87D-8F7E-DB4A-B657-8E5FB5786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541867"/>
            <a:ext cx="6130003" cy="6146800"/>
          </a:xfrm>
        </p:spPr>
        <p:txBody>
          <a:bodyPr anchor="ctr">
            <a:normAutofit/>
          </a:bodyPr>
          <a:lstStyle/>
          <a:p>
            <a:r>
              <a:rPr lang="en-US" dirty="0"/>
              <a:t>Born 28 August 1896 in </a:t>
            </a:r>
            <a:r>
              <a:rPr lang="en-US" dirty="0" err="1"/>
              <a:t>Irishmore</a:t>
            </a:r>
            <a:r>
              <a:rPr lang="en-US" dirty="0"/>
              <a:t>, Ireland. </a:t>
            </a:r>
          </a:p>
          <a:p>
            <a:r>
              <a:rPr lang="en-US" dirty="0"/>
              <a:t>His family was poor.</a:t>
            </a:r>
          </a:p>
          <a:p>
            <a:r>
              <a:rPr lang="en-US" dirty="0"/>
              <a:t>But little Liam was a smart boy</a:t>
            </a:r>
          </a:p>
          <a:p>
            <a:r>
              <a:rPr lang="en-US" dirty="0"/>
              <a:t>At the age of 12, he began school at Rockwell College</a:t>
            </a:r>
          </a:p>
          <a:p>
            <a:r>
              <a:rPr lang="en-US" dirty="0"/>
              <a:t>Later, at the age of 18 he moved to Dublin to attend University College Dublin</a:t>
            </a:r>
          </a:p>
          <a:p>
            <a:r>
              <a:rPr lang="en-US" dirty="0"/>
              <a:t>Also, he received Teacher training at Holy Cross College </a:t>
            </a:r>
          </a:p>
          <a:p>
            <a:r>
              <a:rPr lang="en-US" dirty="0"/>
              <a:t>He attended other colleges while studying Marxism</a:t>
            </a:r>
          </a:p>
          <a:p>
            <a:endParaRPr lang="en-US" dirty="0"/>
          </a:p>
        </p:txBody>
      </p:sp>
      <p:pic>
        <p:nvPicPr>
          <p:cNvPr id="4" name="Early Life" descr="Early Life">
            <a:hlinkClick r:id="" action="ppaction://media"/>
            <a:extLst>
              <a:ext uri="{FF2B5EF4-FFF2-40B4-BE49-F238E27FC236}">
                <a16:creationId xmlns:a16="http://schemas.microsoft.com/office/drawing/2014/main" id="{41F54D27-DF21-A74F-AF8C-6CFE663C36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7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55AA78-6CBD-1C40-B88B-F8A2D0CDCA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5336"/>
          <a:stretch/>
        </p:blipFill>
        <p:spPr>
          <a:xfrm>
            <a:off x="-10141" y="10"/>
            <a:ext cx="12191695" cy="6857990"/>
          </a:xfrm>
          <a:prstGeom prst="rect">
            <a:avLst/>
          </a:prstGeom>
        </p:spPr>
      </p:pic>
      <p:sp>
        <p:nvSpPr>
          <p:cNvPr id="2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301" y="443732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636" y="540921"/>
            <a:ext cx="49739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12192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ECFA64-D144-7B4C-80A6-8E028ACD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1" y="1193800"/>
            <a:ext cx="3193050" cy="4699000"/>
          </a:xfrm>
        </p:spPr>
        <p:txBody>
          <a:bodyPr anchor="ctr">
            <a:normAutofit/>
          </a:bodyPr>
          <a:lstStyle/>
          <a:p>
            <a:r>
              <a:rPr lang="en-US" dirty="0"/>
              <a:t>Liam’s time in the military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C5302-0631-2342-97FD-006802350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636" y="1193800"/>
            <a:ext cx="6085091" cy="4699000"/>
          </a:xfrm>
        </p:spPr>
        <p:txBody>
          <a:bodyPr anchor="ctr">
            <a:normAutofit fontScale="92500" lnSpcReduction="20000"/>
          </a:bodyPr>
          <a:lstStyle/>
          <a:p>
            <a:r>
              <a:rPr lang="en-US" dirty="0"/>
              <a:t>He had the intention becoming a minister and entered into priesthood, so he enrolled in the Holy Ghost Fathers.</a:t>
            </a:r>
          </a:p>
          <a:p>
            <a:r>
              <a:rPr lang="en-US" dirty="0"/>
              <a:t>But, in 1917 he joined the British Army as a member of </a:t>
            </a:r>
            <a:r>
              <a:rPr lang="en-US" dirty="0" err="1"/>
              <a:t>thr</a:t>
            </a:r>
            <a:r>
              <a:rPr lang="en-US" dirty="0"/>
              <a:t> Irish Guards under a false name of “Bill </a:t>
            </a:r>
            <a:r>
              <a:rPr lang="en-US" dirty="0" err="1"/>
              <a:t>Ganly</a:t>
            </a:r>
            <a:r>
              <a:rPr lang="en-US" dirty="0"/>
              <a:t>”.</a:t>
            </a:r>
          </a:p>
          <a:p>
            <a:r>
              <a:rPr lang="en-US" dirty="0"/>
              <a:t>He hated it and thought trench life was dull and monotonous.</a:t>
            </a:r>
          </a:p>
          <a:p>
            <a:r>
              <a:rPr lang="en-US" dirty="0"/>
              <a:t>He was badly injured in the Battle of </a:t>
            </a:r>
            <a:r>
              <a:rPr lang="en-US" dirty="0" err="1"/>
              <a:t>Langemarck</a:t>
            </a:r>
            <a:r>
              <a:rPr lang="en-US" dirty="0"/>
              <a:t>.</a:t>
            </a:r>
          </a:p>
          <a:p>
            <a:r>
              <a:rPr lang="en-US" dirty="0"/>
              <a:t>Theory has it that injuries in WWI would be responsible for the mental illness he will have later in life.</a:t>
            </a:r>
          </a:p>
          <a:p>
            <a:endParaRPr lang="en-US" dirty="0"/>
          </a:p>
          <a:p>
            <a:r>
              <a:rPr lang="en-US" sz="1300" dirty="0"/>
              <a:t>Photo:://</a:t>
            </a:r>
            <a:r>
              <a:rPr lang="en-US" sz="1300" dirty="0" err="1"/>
              <a:t>www.irishtimes.com</a:t>
            </a:r>
            <a:r>
              <a:rPr lang="en-US" sz="1300" dirty="0"/>
              <a:t>/culture/books/the-discarded-soldier-by-liam-o-flaherty-a-rediscovered-1.3721254anti-war-short-story-</a:t>
            </a:r>
          </a:p>
        </p:txBody>
      </p:sp>
      <p:sp>
        <p:nvSpPr>
          <p:cNvPr id="2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3229" y="6007878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41A53C6C-7D3E-CD43-93D6-F822FC3FB9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17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BD75A2-970B-7F48-87D4-E798F7CFA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/>
              <a:t>Communism </a:t>
            </a:r>
            <a:endParaRPr lang="en-US" dirty="0"/>
          </a:p>
        </p:txBody>
      </p:sp>
      <p:cxnSp>
        <p:nvCxnSpPr>
          <p:cNvPr id="13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97E57-75A2-BB48-8FD4-8CD18BC0F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r>
              <a:rPr lang="en-US" dirty="0"/>
              <a:t>He studied Marxism in College, which is a socioeconomic analysis with an understanding of class relations and social conflict originating with Karl Marx.</a:t>
            </a:r>
          </a:p>
          <a:p>
            <a:r>
              <a:rPr lang="en-US" dirty="0"/>
              <a:t> After his time in the military, he joined the Industrial Workers of the World in Canada and eventually the Communist Party USA in New York. </a:t>
            </a:r>
          </a:p>
          <a:p>
            <a:r>
              <a:rPr lang="en-US" dirty="0"/>
              <a:t>When he returned to Ireland a socialist, he became the founding member of the Communist Party of Ireland.</a:t>
            </a:r>
          </a:p>
        </p:txBody>
      </p:sp>
      <p:pic>
        <p:nvPicPr>
          <p:cNvPr id="4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D3F918C5-5C5E-D14F-98C7-CB476F5119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6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DDBA89-DE16-7A4B-86A5-698E11641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205" y="804519"/>
            <a:ext cx="3241820" cy="4431360"/>
          </a:xfrm>
        </p:spPr>
        <p:txBody>
          <a:bodyPr anchor="ctr">
            <a:normAutofit/>
          </a:bodyPr>
          <a:lstStyle/>
          <a:p>
            <a:r>
              <a:rPr lang="en-US" dirty="0"/>
              <a:t>works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45156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65CE7-B229-8241-A95C-9D15CE77D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863" y="804520"/>
            <a:ext cx="6102559" cy="4431359"/>
          </a:xfrm>
        </p:spPr>
        <p:txBody>
          <a:bodyPr anchor="ctr">
            <a:normAutofit lnSpcReduction="10000"/>
          </a:bodyPr>
          <a:lstStyle/>
          <a:p>
            <a:r>
              <a:rPr lang="en-US" dirty="0"/>
              <a:t>O’Flaherty was a traveling man, after he moved to England, as a jobless man he took to writing. </a:t>
            </a:r>
          </a:p>
          <a:p>
            <a:r>
              <a:rPr lang="en-US" dirty="0"/>
              <a:t>He wrote Novels and Short Stories and was a major influence in the literary movement the Irish Renaissance.</a:t>
            </a:r>
          </a:p>
          <a:p>
            <a:r>
              <a:rPr lang="en-US" dirty="0"/>
              <a:t>His Novels include:  </a:t>
            </a:r>
            <a:r>
              <a:rPr lang="en-US" i="1" dirty="0"/>
              <a:t>Thy Neighbor’s Wife, Famine, The Informer, </a:t>
            </a:r>
            <a:r>
              <a:rPr lang="en-US" dirty="0"/>
              <a:t>and </a:t>
            </a:r>
            <a:r>
              <a:rPr lang="en-US" i="1" dirty="0"/>
              <a:t>Return of the Brute. </a:t>
            </a:r>
            <a:r>
              <a:rPr lang="en-US" dirty="0"/>
              <a:t>Just to name a few.</a:t>
            </a:r>
          </a:p>
          <a:p>
            <a:r>
              <a:rPr lang="en-US" dirty="0"/>
              <a:t>He also wrote short stories like </a:t>
            </a:r>
            <a:r>
              <a:rPr lang="en-US" i="1" dirty="0"/>
              <a:t>Spring Sowing, the Tent, </a:t>
            </a:r>
            <a:r>
              <a:rPr lang="en-US" dirty="0"/>
              <a:t>and the list goes on.</a:t>
            </a:r>
          </a:p>
          <a:p>
            <a:r>
              <a:rPr lang="en-US" dirty="0"/>
              <a:t>He famous work include our highlighted feature: </a:t>
            </a:r>
            <a:r>
              <a:rPr lang="en-US" i="1" dirty="0"/>
              <a:t>The Sniper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pic>
        <p:nvPicPr>
          <p:cNvPr id="5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D3A823C0-B0CF-D048-8351-1C9CC02079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27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34BE4-87A1-3345-845C-1F8C62E0D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 life and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187AB-9255-124E-923D-576B4CE37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his writing days were over, he spent the most of time traveling </a:t>
            </a:r>
          </a:p>
          <a:p>
            <a:r>
              <a:rPr lang="en-US" dirty="0"/>
              <a:t>It was said he lived quietly outside the spotlight.</a:t>
            </a:r>
          </a:p>
          <a:p>
            <a:r>
              <a:rPr lang="en-US" dirty="0"/>
              <a:t>Before his death, he left the Communist Party thankfully.</a:t>
            </a:r>
          </a:p>
          <a:p>
            <a:r>
              <a:rPr lang="en-US" dirty="0"/>
              <a:t>He died on 7 September 1984 at the age of 88 in Dublin, Ireland.</a:t>
            </a:r>
          </a:p>
        </p:txBody>
      </p:sp>
      <p:pic>
        <p:nvPicPr>
          <p:cNvPr id="4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EE0D0760-47F9-F941-860D-3983618275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4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A6986-EF79-B541-BA40-FF504A732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citations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A4B37-5254-ED4A-B378-0708793B9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“Liam O'Flaherty.” </a:t>
            </a:r>
            <a:r>
              <a:rPr lang="en-US" i="1" dirty="0"/>
              <a:t>Short Stories and Classic Literature</a:t>
            </a:r>
            <a:r>
              <a:rPr lang="en-US" dirty="0"/>
              <a:t>, </a:t>
            </a:r>
            <a:r>
              <a:rPr lang="en-US" dirty="0" err="1"/>
              <a:t>americanliterature.com</a:t>
            </a:r>
            <a:r>
              <a:rPr lang="en-US" dirty="0"/>
              <a:t>/author/</a:t>
            </a:r>
            <a:r>
              <a:rPr lang="en-US" dirty="0" err="1"/>
              <a:t>liam-oflaherty</a:t>
            </a:r>
            <a:r>
              <a:rPr lang="en-US" dirty="0"/>
              <a:t>.</a:t>
            </a:r>
          </a:p>
          <a:p>
            <a:r>
              <a:rPr lang="en-US" dirty="0"/>
              <a:t>The Editors of </a:t>
            </a:r>
            <a:r>
              <a:rPr lang="en-US" dirty="0" err="1"/>
              <a:t>Encyclopaedia</a:t>
            </a:r>
            <a:r>
              <a:rPr lang="en-US" dirty="0"/>
              <a:t> Britannica. “Liam O'Flaherty.” </a:t>
            </a:r>
            <a:r>
              <a:rPr lang="en-US" i="1" dirty="0" err="1"/>
              <a:t>Encyclopædia</a:t>
            </a:r>
            <a:r>
              <a:rPr lang="en-US" i="1" dirty="0"/>
              <a:t> Britannica</a:t>
            </a:r>
            <a:r>
              <a:rPr lang="en-US" dirty="0"/>
              <a:t>, </a:t>
            </a:r>
            <a:r>
              <a:rPr lang="en-US" dirty="0" err="1"/>
              <a:t>Encyclopædia</a:t>
            </a:r>
            <a:r>
              <a:rPr lang="en-US" dirty="0"/>
              <a:t> Britannica, Inc., 19 Nov. 2019, </a:t>
            </a:r>
            <a:r>
              <a:rPr lang="en-US" dirty="0">
                <a:hlinkClick r:id="rId2"/>
              </a:rPr>
              <a:t>www.britannica.com/biography/Liam-OFlaherty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91042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2484</TotalTime>
  <Words>410</Words>
  <Application>Microsoft Office PowerPoint</Application>
  <PresentationFormat>Widescreen</PresentationFormat>
  <Paragraphs>36</Paragraphs>
  <Slides>7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Gallery</vt:lpstr>
      <vt:lpstr>Liam o’flaherty</vt:lpstr>
      <vt:lpstr>Early life </vt:lpstr>
      <vt:lpstr>Liam’s time in the military</vt:lpstr>
      <vt:lpstr>Communism </vt:lpstr>
      <vt:lpstr>works</vt:lpstr>
      <vt:lpstr>Late life and death</vt:lpstr>
      <vt:lpstr> citations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Liam o’flaherty</dc:title>
  <dc:creator>Hester, Matthew CDT 2023</dc:creator>
  <cp:lastModifiedBy>Matthew Hester</cp:lastModifiedBy>
  <cp:revision>2</cp:revision>
  <dcterms:created xsi:type="dcterms:W3CDTF">2020-03-29T21:41:24Z</dcterms:created>
  <dcterms:modified xsi:type="dcterms:W3CDTF">2020-03-31T15:11:17Z</dcterms:modified>
</cp:coreProperties>
</file>