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3CABE-0984-4AF4-B461-F81E170839B3}" v="3" dt="2020-04-03T18:37:10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mer, Nicholas S CDT 2023" userId="d7b587ba-d8f2-404c-80a8-824a4527d47f" providerId="ADAL" clId="{A833CABE-0984-4AF4-B461-F81E170839B3}"/>
    <pc:docChg chg="custSel modSld">
      <pc:chgData name="Kramer, Nicholas S CDT 2023" userId="d7b587ba-d8f2-404c-80a8-824a4527d47f" providerId="ADAL" clId="{A833CABE-0984-4AF4-B461-F81E170839B3}" dt="2020-04-03T18:25:23.610" v="0" actId="478"/>
      <pc:docMkLst>
        <pc:docMk/>
      </pc:docMkLst>
      <pc:sldChg chg="delSp delAnim">
        <pc:chgData name="Kramer, Nicholas S CDT 2023" userId="d7b587ba-d8f2-404c-80a8-824a4527d47f" providerId="ADAL" clId="{A833CABE-0984-4AF4-B461-F81E170839B3}" dt="2020-04-03T18:25:23.610" v="0" actId="478"/>
        <pc:sldMkLst>
          <pc:docMk/>
          <pc:sldMk cId="1271259130" sldId="256"/>
        </pc:sldMkLst>
        <pc:picChg chg="del">
          <ac:chgData name="Kramer, Nicholas S CDT 2023" userId="d7b587ba-d8f2-404c-80a8-824a4527d47f" providerId="ADAL" clId="{A833CABE-0984-4AF4-B461-F81E170839B3}" dt="2020-04-03T18:25:23.610" v="0" actId="478"/>
          <ac:picMkLst>
            <pc:docMk/>
            <pc:sldMk cId="1271259130" sldId="256"/>
            <ac:picMk id="4" creationId="{A97D9D08-4982-4D81-B6F5-2B45308A9F4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33513-61E5-44FD-9E97-0B3170BDFBF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556A246-ADF5-4A19-8E81-B30ECEE6DC56}">
      <dgm:prSet/>
      <dgm:spPr/>
      <dgm:t>
        <a:bodyPr/>
        <a:lstStyle/>
        <a:p>
          <a:r>
            <a:rPr lang="en-US"/>
            <a:t>Use of plain language, regionally and historically accurate vernaculars</a:t>
          </a:r>
        </a:p>
      </dgm:t>
    </dgm:pt>
    <dgm:pt modelId="{3AE0CCB4-4A78-48D0-AFCF-E38E542E6A58}" type="parTrans" cxnId="{0C000FD1-A086-404F-89E9-FD2ED22C2872}">
      <dgm:prSet/>
      <dgm:spPr/>
      <dgm:t>
        <a:bodyPr/>
        <a:lstStyle/>
        <a:p>
          <a:endParaRPr lang="en-US"/>
        </a:p>
      </dgm:t>
    </dgm:pt>
    <dgm:pt modelId="{A6678586-4D3E-4053-B589-AC32E8CB9202}" type="sibTrans" cxnId="{0C000FD1-A086-404F-89E9-FD2ED22C2872}">
      <dgm:prSet/>
      <dgm:spPr/>
      <dgm:t>
        <a:bodyPr/>
        <a:lstStyle/>
        <a:p>
          <a:endParaRPr lang="en-US"/>
        </a:p>
      </dgm:t>
    </dgm:pt>
    <dgm:pt modelId="{CDAB6D8C-94B9-4034-9CCB-DC699AB769B6}">
      <dgm:prSet/>
      <dgm:spPr/>
      <dgm:t>
        <a:bodyPr/>
        <a:lstStyle/>
        <a:p>
          <a:r>
            <a:rPr lang="en-US"/>
            <a:t>Works were authentic, as based on his own experiences</a:t>
          </a:r>
        </a:p>
      </dgm:t>
    </dgm:pt>
    <dgm:pt modelId="{81AD7C0E-0C65-42E6-AA9A-10B2794670FA}" type="parTrans" cxnId="{BB5E9295-2D31-4C2B-9446-0471C9F0B1B5}">
      <dgm:prSet/>
      <dgm:spPr/>
      <dgm:t>
        <a:bodyPr/>
        <a:lstStyle/>
        <a:p>
          <a:endParaRPr lang="en-US"/>
        </a:p>
      </dgm:t>
    </dgm:pt>
    <dgm:pt modelId="{1BD865D8-DAF0-40C0-A8DF-43A6A8D2A778}" type="sibTrans" cxnId="{BB5E9295-2D31-4C2B-9446-0471C9F0B1B5}">
      <dgm:prSet/>
      <dgm:spPr/>
      <dgm:t>
        <a:bodyPr/>
        <a:lstStyle/>
        <a:p>
          <a:endParaRPr lang="en-US"/>
        </a:p>
      </dgm:t>
    </dgm:pt>
    <dgm:pt modelId="{9A7B8A4F-6902-48CA-AAAC-3E9C365796C4}">
      <dgm:prSet/>
      <dgm:spPr/>
      <dgm:t>
        <a:bodyPr/>
        <a:lstStyle/>
        <a:p>
          <a:r>
            <a:rPr lang="en-US"/>
            <a:t>Emphasized national issues such as slavery, class barriers, disregard of rural areas by the nation at large</a:t>
          </a:r>
        </a:p>
      </dgm:t>
    </dgm:pt>
    <dgm:pt modelId="{614E211A-C430-4F71-8A61-8EF6B7FDB0F0}" type="parTrans" cxnId="{4DD9C8CF-C355-4A72-B733-633180B15110}">
      <dgm:prSet/>
      <dgm:spPr/>
      <dgm:t>
        <a:bodyPr/>
        <a:lstStyle/>
        <a:p>
          <a:endParaRPr lang="en-US"/>
        </a:p>
      </dgm:t>
    </dgm:pt>
    <dgm:pt modelId="{F9A69AD5-343C-4F73-9250-FFFF0814F91F}" type="sibTrans" cxnId="{4DD9C8CF-C355-4A72-B733-633180B15110}">
      <dgm:prSet/>
      <dgm:spPr/>
      <dgm:t>
        <a:bodyPr/>
        <a:lstStyle/>
        <a:p>
          <a:endParaRPr lang="en-US"/>
        </a:p>
      </dgm:t>
    </dgm:pt>
    <dgm:pt modelId="{475C041C-D50C-4BFD-BCDF-218C3DD00DF6}">
      <dgm:prSet/>
      <dgm:spPr/>
      <dgm:t>
        <a:bodyPr/>
        <a:lstStyle/>
        <a:p>
          <a:r>
            <a:rPr lang="en-US"/>
            <a:t>Works teach right from wrong, love of country, and bring light to forgotten parts of the country</a:t>
          </a:r>
        </a:p>
      </dgm:t>
    </dgm:pt>
    <dgm:pt modelId="{28DA43D6-F488-4275-886E-D44ACCDB284F}" type="parTrans" cxnId="{39D8A8F9-DA3B-44A6-BC22-A6209C1F158C}">
      <dgm:prSet/>
      <dgm:spPr/>
      <dgm:t>
        <a:bodyPr/>
        <a:lstStyle/>
        <a:p>
          <a:endParaRPr lang="en-US"/>
        </a:p>
      </dgm:t>
    </dgm:pt>
    <dgm:pt modelId="{C11B771C-F9BD-444B-B3BA-BF62F4DCBE2C}" type="sibTrans" cxnId="{39D8A8F9-DA3B-44A6-BC22-A6209C1F158C}">
      <dgm:prSet/>
      <dgm:spPr/>
      <dgm:t>
        <a:bodyPr/>
        <a:lstStyle/>
        <a:p>
          <a:endParaRPr lang="en-US"/>
        </a:p>
      </dgm:t>
    </dgm:pt>
    <dgm:pt modelId="{E0FDB03E-F32A-4D6E-B6AC-6AD3FFB96DDD}">
      <dgm:prSet/>
      <dgm:spPr/>
      <dgm:t>
        <a:bodyPr/>
        <a:lstStyle/>
        <a:p>
          <a:r>
            <a:rPr lang="en-US"/>
            <a:t>Huck Finn is considered the best piece and the base for all American literature</a:t>
          </a:r>
        </a:p>
      </dgm:t>
    </dgm:pt>
    <dgm:pt modelId="{C093A0F8-E931-4907-BA0B-1E96AB7372AD}" type="parTrans" cxnId="{4DDB0920-076F-4D13-B951-995ADA767628}">
      <dgm:prSet/>
      <dgm:spPr/>
      <dgm:t>
        <a:bodyPr/>
        <a:lstStyle/>
        <a:p>
          <a:endParaRPr lang="en-US"/>
        </a:p>
      </dgm:t>
    </dgm:pt>
    <dgm:pt modelId="{94C96018-25D3-4A03-B154-6F610AA49DCA}" type="sibTrans" cxnId="{4DDB0920-076F-4D13-B951-995ADA767628}">
      <dgm:prSet/>
      <dgm:spPr/>
      <dgm:t>
        <a:bodyPr/>
        <a:lstStyle/>
        <a:p>
          <a:endParaRPr lang="en-US"/>
        </a:p>
      </dgm:t>
    </dgm:pt>
    <dgm:pt modelId="{C0781274-E636-4FB9-9648-05002CD5FEB7}">
      <dgm:prSet/>
      <dgm:spPr/>
      <dgm:t>
        <a:bodyPr/>
        <a:lstStyle/>
        <a:p>
          <a:r>
            <a:rPr lang="en-US"/>
            <a:t>Works such as </a:t>
          </a:r>
          <a:r>
            <a:rPr lang="en-US" i="1"/>
            <a:t>The Adventures of Tom Sawyer </a:t>
          </a:r>
          <a:r>
            <a:rPr lang="en-US"/>
            <a:t>and </a:t>
          </a:r>
          <a:r>
            <a:rPr lang="en-US" i="1"/>
            <a:t>The Adventures of Huckleberry Finn </a:t>
          </a:r>
          <a:r>
            <a:rPr lang="en-US"/>
            <a:t>have fostered debates on censorship in the 21</a:t>
          </a:r>
          <a:r>
            <a:rPr lang="en-US" baseline="30000"/>
            <a:t>st</a:t>
          </a:r>
          <a:r>
            <a:rPr lang="en-US"/>
            <a:t> century</a:t>
          </a:r>
        </a:p>
      </dgm:t>
    </dgm:pt>
    <dgm:pt modelId="{DC13A45B-95C3-427D-B564-16035193DC16}" type="parTrans" cxnId="{A45646B4-05DE-4FB4-B0AF-1FAC3A8F163B}">
      <dgm:prSet/>
      <dgm:spPr/>
      <dgm:t>
        <a:bodyPr/>
        <a:lstStyle/>
        <a:p>
          <a:endParaRPr lang="en-US"/>
        </a:p>
      </dgm:t>
    </dgm:pt>
    <dgm:pt modelId="{398A9645-2D46-4763-A1C2-BBC974353061}" type="sibTrans" cxnId="{A45646B4-05DE-4FB4-B0AF-1FAC3A8F163B}">
      <dgm:prSet/>
      <dgm:spPr/>
      <dgm:t>
        <a:bodyPr/>
        <a:lstStyle/>
        <a:p>
          <a:endParaRPr lang="en-US"/>
        </a:p>
      </dgm:t>
    </dgm:pt>
    <dgm:pt modelId="{C7313A3F-62D8-4393-8153-71B7673627FE}" type="pres">
      <dgm:prSet presAssocID="{20233513-61E5-44FD-9E97-0B3170BDFBFE}" presName="diagram" presStyleCnt="0">
        <dgm:presLayoutVars>
          <dgm:dir/>
          <dgm:resizeHandles val="exact"/>
        </dgm:presLayoutVars>
      </dgm:prSet>
      <dgm:spPr/>
    </dgm:pt>
    <dgm:pt modelId="{0D51E244-D1BD-4584-BDB8-FEE95FD0D69D}" type="pres">
      <dgm:prSet presAssocID="{1556A246-ADF5-4A19-8E81-B30ECEE6DC56}" presName="node" presStyleLbl="node1" presStyleIdx="0" presStyleCnt="6">
        <dgm:presLayoutVars>
          <dgm:bulletEnabled val="1"/>
        </dgm:presLayoutVars>
      </dgm:prSet>
      <dgm:spPr/>
    </dgm:pt>
    <dgm:pt modelId="{146A12DA-2104-4E6F-9C77-23EDADFD0834}" type="pres">
      <dgm:prSet presAssocID="{A6678586-4D3E-4053-B589-AC32E8CB9202}" presName="sibTrans" presStyleCnt="0"/>
      <dgm:spPr/>
    </dgm:pt>
    <dgm:pt modelId="{1BBE8890-BFAE-466E-93C1-32C3CA3BBA8B}" type="pres">
      <dgm:prSet presAssocID="{CDAB6D8C-94B9-4034-9CCB-DC699AB769B6}" presName="node" presStyleLbl="node1" presStyleIdx="1" presStyleCnt="6">
        <dgm:presLayoutVars>
          <dgm:bulletEnabled val="1"/>
        </dgm:presLayoutVars>
      </dgm:prSet>
      <dgm:spPr/>
    </dgm:pt>
    <dgm:pt modelId="{0D70F5A3-4343-4D99-A779-19946582E2D0}" type="pres">
      <dgm:prSet presAssocID="{1BD865D8-DAF0-40C0-A8DF-43A6A8D2A778}" presName="sibTrans" presStyleCnt="0"/>
      <dgm:spPr/>
    </dgm:pt>
    <dgm:pt modelId="{FFA386C4-ED18-4C33-8400-5E3AF5E1CA7C}" type="pres">
      <dgm:prSet presAssocID="{9A7B8A4F-6902-48CA-AAAC-3E9C365796C4}" presName="node" presStyleLbl="node1" presStyleIdx="2" presStyleCnt="6">
        <dgm:presLayoutVars>
          <dgm:bulletEnabled val="1"/>
        </dgm:presLayoutVars>
      </dgm:prSet>
      <dgm:spPr/>
    </dgm:pt>
    <dgm:pt modelId="{0D94EF43-28DA-4EF4-89E5-CB8E2A2B4F3E}" type="pres">
      <dgm:prSet presAssocID="{F9A69AD5-343C-4F73-9250-FFFF0814F91F}" presName="sibTrans" presStyleCnt="0"/>
      <dgm:spPr/>
    </dgm:pt>
    <dgm:pt modelId="{F48869C4-D072-4AAC-8819-6A7C14792A79}" type="pres">
      <dgm:prSet presAssocID="{475C041C-D50C-4BFD-BCDF-218C3DD00DF6}" presName="node" presStyleLbl="node1" presStyleIdx="3" presStyleCnt="6">
        <dgm:presLayoutVars>
          <dgm:bulletEnabled val="1"/>
        </dgm:presLayoutVars>
      </dgm:prSet>
      <dgm:spPr/>
    </dgm:pt>
    <dgm:pt modelId="{76AE6AF5-3DDD-4081-88FC-4A4E55D1988F}" type="pres">
      <dgm:prSet presAssocID="{C11B771C-F9BD-444B-B3BA-BF62F4DCBE2C}" presName="sibTrans" presStyleCnt="0"/>
      <dgm:spPr/>
    </dgm:pt>
    <dgm:pt modelId="{AAFF7F8C-11DC-43CA-8DBA-CE4CB8B50014}" type="pres">
      <dgm:prSet presAssocID="{E0FDB03E-F32A-4D6E-B6AC-6AD3FFB96DDD}" presName="node" presStyleLbl="node1" presStyleIdx="4" presStyleCnt="6">
        <dgm:presLayoutVars>
          <dgm:bulletEnabled val="1"/>
        </dgm:presLayoutVars>
      </dgm:prSet>
      <dgm:spPr/>
    </dgm:pt>
    <dgm:pt modelId="{04AA7576-1569-43C7-8A3A-EAC959C70986}" type="pres">
      <dgm:prSet presAssocID="{94C96018-25D3-4A03-B154-6F610AA49DCA}" presName="sibTrans" presStyleCnt="0"/>
      <dgm:spPr/>
    </dgm:pt>
    <dgm:pt modelId="{B7D30DA3-E424-4380-BE4D-9A238AEF22AB}" type="pres">
      <dgm:prSet presAssocID="{C0781274-E636-4FB9-9648-05002CD5FEB7}" presName="node" presStyleLbl="node1" presStyleIdx="5" presStyleCnt="6">
        <dgm:presLayoutVars>
          <dgm:bulletEnabled val="1"/>
        </dgm:presLayoutVars>
      </dgm:prSet>
      <dgm:spPr/>
    </dgm:pt>
  </dgm:ptLst>
  <dgm:cxnLst>
    <dgm:cxn modelId="{4ABDD914-0C9D-4EBB-9B1D-B1F0D5B8D405}" type="presOf" srcId="{1556A246-ADF5-4A19-8E81-B30ECEE6DC56}" destId="{0D51E244-D1BD-4584-BDB8-FEE95FD0D69D}" srcOrd="0" destOrd="0" presId="urn:microsoft.com/office/officeart/2005/8/layout/default"/>
    <dgm:cxn modelId="{4DDB0920-076F-4D13-B951-995ADA767628}" srcId="{20233513-61E5-44FD-9E97-0B3170BDFBFE}" destId="{E0FDB03E-F32A-4D6E-B6AC-6AD3FFB96DDD}" srcOrd="4" destOrd="0" parTransId="{C093A0F8-E931-4907-BA0B-1E96AB7372AD}" sibTransId="{94C96018-25D3-4A03-B154-6F610AA49DCA}"/>
    <dgm:cxn modelId="{06895A36-9A49-4FFA-BD78-93AF29FC8CB9}" type="presOf" srcId="{20233513-61E5-44FD-9E97-0B3170BDFBFE}" destId="{C7313A3F-62D8-4393-8153-71B7673627FE}" srcOrd="0" destOrd="0" presId="urn:microsoft.com/office/officeart/2005/8/layout/default"/>
    <dgm:cxn modelId="{4D448B7A-0A2A-493A-8761-8672E75584F7}" type="presOf" srcId="{E0FDB03E-F32A-4D6E-B6AC-6AD3FFB96DDD}" destId="{AAFF7F8C-11DC-43CA-8DBA-CE4CB8B50014}" srcOrd="0" destOrd="0" presId="urn:microsoft.com/office/officeart/2005/8/layout/default"/>
    <dgm:cxn modelId="{7ED38E7D-B834-4E80-B965-8DB81D5B096B}" type="presOf" srcId="{CDAB6D8C-94B9-4034-9CCB-DC699AB769B6}" destId="{1BBE8890-BFAE-466E-93C1-32C3CA3BBA8B}" srcOrd="0" destOrd="0" presId="urn:microsoft.com/office/officeart/2005/8/layout/default"/>
    <dgm:cxn modelId="{27E5DF85-53C5-4CDE-BC7C-F4CDE1105B6F}" type="presOf" srcId="{475C041C-D50C-4BFD-BCDF-218C3DD00DF6}" destId="{F48869C4-D072-4AAC-8819-6A7C14792A79}" srcOrd="0" destOrd="0" presId="urn:microsoft.com/office/officeart/2005/8/layout/default"/>
    <dgm:cxn modelId="{BB5E9295-2D31-4C2B-9446-0471C9F0B1B5}" srcId="{20233513-61E5-44FD-9E97-0B3170BDFBFE}" destId="{CDAB6D8C-94B9-4034-9CCB-DC699AB769B6}" srcOrd="1" destOrd="0" parTransId="{81AD7C0E-0C65-42E6-AA9A-10B2794670FA}" sibTransId="{1BD865D8-DAF0-40C0-A8DF-43A6A8D2A778}"/>
    <dgm:cxn modelId="{A45646B4-05DE-4FB4-B0AF-1FAC3A8F163B}" srcId="{20233513-61E5-44FD-9E97-0B3170BDFBFE}" destId="{C0781274-E636-4FB9-9648-05002CD5FEB7}" srcOrd="5" destOrd="0" parTransId="{DC13A45B-95C3-427D-B564-16035193DC16}" sibTransId="{398A9645-2D46-4763-A1C2-BBC974353061}"/>
    <dgm:cxn modelId="{4DD9C8CF-C355-4A72-B733-633180B15110}" srcId="{20233513-61E5-44FD-9E97-0B3170BDFBFE}" destId="{9A7B8A4F-6902-48CA-AAAC-3E9C365796C4}" srcOrd="2" destOrd="0" parTransId="{614E211A-C430-4F71-8A61-8EF6B7FDB0F0}" sibTransId="{F9A69AD5-343C-4F73-9250-FFFF0814F91F}"/>
    <dgm:cxn modelId="{0C000FD1-A086-404F-89E9-FD2ED22C2872}" srcId="{20233513-61E5-44FD-9E97-0B3170BDFBFE}" destId="{1556A246-ADF5-4A19-8E81-B30ECEE6DC56}" srcOrd="0" destOrd="0" parTransId="{3AE0CCB4-4A78-48D0-AFCF-E38E542E6A58}" sibTransId="{A6678586-4D3E-4053-B589-AC32E8CB9202}"/>
    <dgm:cxn modelId="{8EB8AFE0-1546-4C98-93EB-1C604CB2B81E}" type="presOf" srcId="{9A7B8A4F-6902-48CA-AAAC-3E9C365796C4}" destId="{FFA386C4-ED18-4C33-8400-5E3AF5E1CA7C}" srcOrd="0" destOrd="0" presId="urn:microsoft.com/office/officeart/2005/8/layout/default"/>
    <dgm:cxn modelId="{9E89C6E1-146E-442E-B76E-9F908D61F359}" type="presOf" srcId="{C0781274-E636-4FB9-9648-05002CD5FEB7}" destId="{B7D30DA3-E424-4380-BE4D-9A238AEF22AB}" srcOrd="0" destOrd="0" presId="urn:microsoft.com/office/officeart/2005/8/layout/default"/>
    <dgm:cxn modelId="{39D8A8F9-DA3B-44A6-BC22-A6209C1F158C}" srcId="{20233513-61E5-44FD-9E97-0B3170BDFBFE}" destId="{475C041C-D50C-4BFD-BCDF-218C3DD00DF6}" srcOrd="3" destOrd="0" parTransId="{28DA43D6-F488-4275-886E-D44ACCDB284F}" sibTransId="{C11B771C-F9BD-444B-B3BA-BF62F4DCBE2C}"/>
    <dgm:cxn modelId="{D5DEEE70-8EED-44EF-9484-3FC894E48F59}" type="presParOf" srcId="{C7313A3F-62D8-4393-8153-71B7673627FE}" destId="{0D51E244-D1BD-4584-BDB8-FEE95FD0D69D}" srcOrd="0" destOrd="0" presId="urn:microsoft.com/office/officeart/2005/8/layout/default"/>
    <dgm:cxn modelId="{142D5D80-EA62-4234-8051-23AA4232EC6E}" type="presParOf" srcId="{C7313A3F-62D8-4393-8153-71B7673627FE}" destId="{146A12DA-2104-4E6F-9C77-23EDADFD0834}" srcOrd="1" destOrd="0" presId="urn:microsoft.com/office/officeart/2005/8/layout/default"/>
    <dgm:cxn modelId="{0BF37EEB-E002-472F-BD6F-2857DA079819}" type="presParOf" srcId="{C7313A3F-62D8-4393-8153-71B7673627FE}" destId="{1BBE8890-BFAE-466E-93C1-32C3CA3BBA8B}" srcOrd="2" destOrd="0" presId="urn:microsoft.com/office/officeart/2005/8/layout/default"/>
    <dgm:cxn modelId="{9017F9C5-A3F0-4C4C-8522-DC480891233E}" type="presParOf" srcId="{C7313A3F-62D8-4393-8153-71B7673627FE}" destId="{0D70F5A3-4343-4D99-A779-19946582E2D0}" srcOrd="3" destOrd="0" presId="urn:microsoft.com/office/officeart/2005/8/layout/default"/>
    <dgm:cxn modelId="{29ABDDFB-831A-484C-98C0-CA098F2E750F}" type="presParOf" srcId="{C7313A3F-62D8-4393-8153-71B7673627FE}" destId="{FFA386C4-ED18-4C33-8400-5E3AF5E1CA7C}" srcOrd="4" destOrd="0" presId="urn:microsoft.com/office/officeart/2005/8/layout/default"/>
    <dgm:cxn modelId="{8AB88D89-01D0-4726-8D1B-4E49FEFFDD5D}" type="presParOf" srcId="{C7313A3F-62D8-4393-8153-71B7673627FE}" destId="{0D94EF43-28DA-4EF4-89E5-CB8E2A2B4F3E}" srcOrd="5" destOrd="0" presId="urn:microsoft.com/office/officeart/2005/8/layout/default"/>
    <dgm:cxn modelId="{9787C677-7F4C-4783-958B-7E33DFC6A506}" type="presParOf" srcId="{C7313A3F-62D8-4393-8153-71B7673627FE}" destId="{F48869C4-D072-4AAC-8819-6A7C14792A79}" srcOrd="6" destOrd="0" presId="urn:microsoft.com/office/officeart/2005/8/layout/default"/>
    <dgm:cxn modelId="{04AD7A8B-F39E-487B-A07C-46066CE248FB}" type="presParOf" srcId="{C7313A3F-62D8-4393-8153-71B7673627FE}" destId="{76AE6AF5-3DDD-4081-88FC-4A4E55D1988F}" srcOrd="7" destOrd="0" presId="urn:microsoft.com/office/officeart/2005/8/layout/default"/>
    <dgm:cxn modelId="{D3B72FA0-99C8-4478-A2F8-EAC66A4A551E}" type="presParOf" srcId="{C7313A3F-62D8-4393-8153-71B7673627FE}" destId="{AAFF7F8C-11DC-43CA-8DBA-CE4CB8B50014}" srcOrd="8" destOrd="0" presId="urn:microsoft.com/office/officeart/2005/8/layout/default"/>
    <dgm:cxn modelId="{6B691384-D4B2-43D7-9AA0-889E3B870F2C}" type="presParOf" srcId="{C7313A3F-62D8-4393-8153-71B7673627FE}" destId="{04AA7576-1569-43C7-8A3A-EAC959C70986}" srcOrd="9" destOrd="0" presId="urn:microsoft.com/office/officeart/2005/8/layout/default"/>
    <dgm:cxn modelId="{C45F5252-3C27-44CF-A3F6-1243BDABB20A}" type="presParOf" srcId="{C7313A3F-62D8-4393-8153-71B7673627FE}" destId="{B7D30DA3-E424-4380-BE4D-9A238AEF22A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1E244-D1BD-4584-BDB8-FEE95FD0D69D}">
      <dsp:nvSpPr>
        <dsp:cNvPr id="0" name=""/>
        <dsp:cNvSpPr/>
      </dsp:nvSpPr>
      <dsp:spPr>
        <a:xfrm>
          <a:off x="0" y="387882"/>
          <a:ext cx="1956285" cy="11737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Use of plain language, regionally and historically accurate vernaculars</a:t>
          </a:r>
        </a:p>
      </dsp:txBody>
      <dsp:txXfrm>
        <a:off x="0" y="387882"/>
        <a:ext cx="1956285" cy="1173771"/>
      </dsp:txXfrm>
    </dsp:sp>
    <dsp:sp modelId="{1BBE8890-BFAE-466E-93C1-32C3CA3BBA8B}">
      <dsp:nvSpPr>
        <dsp:cNvPr id="0" name=""/>
        <dsp:cNvSpPr/>
      </dsp:nvSpPr>
      <dsp:spPr>
        <a:xfrm>
          <a:off x="2151914" y="387882"/>
          <a:ext cx="1956285" cy="11737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Works were authentic, as based on his own experiences</a:t>
          </a:r>
        </a:p>
      </dsp:txBody>
      <dsp:txXfrm>
        <a:off x="2151914" y="387882"/>
        <a:ext cx="1956285" cy="1173771"/>
      </dsp:txXfrm>
    </dsp:sp>
    <dsp:sp modelId="{FFA386C4-ED18-4C33-8400-5E3AF5E1CA7C}">
      <dsp:nvSpPr>
        <dsp:cNvPr id="0" name=""/>
        <dsp:cNvSpPr/>
      </dsp:nvSpPr>
      <dsp:spPr>
        <a:xfrm>
          <a:off x="4303828" y="387882"/>
          <a:ext cx="1956285" cy="117377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Emphasized national issues such as slavery, class barriers, disregard of rural areas by the nation at large</a:t>
          </a:r>
        </a:p>
      </dsp:txBody>
      <dsp:txXfrm>
        <a:off x="4303828" y="387882"/>
        <a:ext cx="1956285" cy="1173771"/>
      </dsp:txXfrm>
    </dsp:sp>
    <dsp:sp modelId="{F48869C4-D072-4AAC-8819-6A7C14792A79}">
      <dsp:nvSpPr>
        <dsp:cNvPr id="0" name=""/>
        <dsp:cNvSpPr/>
      </dsp:nvSpPr>
      <dsp:spPr>
        <a:xfrm>
          <a:off x="0" y="1757282"/>
          <a:ext cx="1956285" cy="11737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Works teach right from wrong, love of country, and bring light to forgotten parts of the country</a:t>
          </a:r>
        </a:p>
      </dsp:txBody>
      <dsp:txXfrm>
        <a:off x="0" y="1757282"/>
        <a:ext cx="1956285" cy="1173771"/>
      </dsp:txXfrm>
    </dsp:sp>
    <dsp:sp modelId="{AAFF7F8C-11DC-43CA-8DBA-CE4CB8B50014}">
      <dsp:nvSpPr>
        <dsp:cNvPr id="0" name=""/>
        <dsp:cNvSpPr/>
      </dsp:nvSpPr>
      <dsp:spPr>
        <a:xfrm>
          <a:off x="2151914" y="1757282"/>
          <a:ext cx="1956285" cy="117377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Huck Finn is considered the best piece and the base for all American literature</a:t>
          </a:r>
        </a:p>
      </dsp:txBody>
      <dsp:txXfrm>
        <a:off x="2151914" y="1757282"/>
        <a:ext cx="1956285" cy="1173771"/>
      </dsp:txXfrm>
    </dsp:sp>
    <dsp:sp modelId="{B7D30DA3-E424-4380-BE4D-9A238AEF22AB}">
      <dsp:nvSpPr>
        <dsp:cNvPr id="0" name=""/>
        <dsp:cNvSpPr/>
      </dsp:nvSpPr>
      <dsp:spPr>
        <a:xfrm>
          <a:off x="4303828" y="1757282"/>
          <a:ext cx="1956285" cy="11737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Works such as </a:t>
          </a:r>
          <a:r>
            <a:rPr lang="en-US" sz="1300" i="1" kern="1200"/>
            <a:t>The Adventures of Tom Sawyer </a:t>
          </a:r>
          <a:r>
            <a:rPr lang="en-US" sz="1300" kern="1200"/>
            <a:t>and </a:t>
          </a:r>
          <a:r>
            <a:rPr lang="en-US" sz="1300" i="1" kern="1200"/>
            <a:t>The Adventures of Huckleberry Finn </a:t>
          </a:r>
          <a:r>
            <a:rPr lang="en-US" sz="1300" kern="1200"/>
            <a:t>have fostered debates on censorship in the 21</a:t>
          </a:r>
          <a:r>
            <a:rPr lang="en-US" sz="1300" kern="1200" baseline="30000"/>
            <a:t>st</a:t>
          </a:r>
          <a:r>
            <a:rPr lang="en-US" sz="1300" kern="1200"/>
            <a:t> century</a:t>
          </a:r>
        </a:p>
      </dsp:txBody>
      <dsp:txXfrm>
        <a:off x="4303828" y="1757282"/>
        <a:ext cx="1956285" cy="1173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95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4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59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69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46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96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74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62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9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39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351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33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120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881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34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137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81E64E5-B8FA-4886-BC1F-4ACAF003B6E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9F1085-E6B5-4C79-8EF4-BCBA27C1A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4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1.jpe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itannica.com/biography/Mark-Twain/Literary-maturit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EE2E-57C4-4A29-88FB-55DA8C46C2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Mark Twain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3DCD2-DB9B-49BC-A4CD-071899AE5B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Nick Kramer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4789DC3-DE61-4DDA-A226-9B3514720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5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5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11C7711F-3983-4AB1-AFDE-96F7C065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89BC9D38-9241-4F71-9B45-73827299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0D302979-39A3-4421-821D-94D6E00B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8E001BA-C181-4F47-9ABC-DF4C85AB4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7EF07F1E-BD52-4B06-A38E-BF29F8E28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A68BE646-889B-49C2-95AF-90BAE5D29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D884FE-2B60-4676-B81C-210143249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508" y="982132"/>
            <a:ext cx="6270090" cy="1303867"/>
          </a:xfrm>
        </p:spPr>
        <p:txBody>
          <a:bodyPr>
            <a:normAutofit/>
          </a:bodyPr>
          <a:lstStyle/>
          <a:p>
            <a:r>
              <a:rPr lang="en-US"/>
              <a:t>Biographical Information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3085476-B49E-49ED-87D2-1165E69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ark Twain, American classic - The Washington Post">
            <a:extLst>
              <a:ext uri="{FF2B5EF4-FFF2-40B4-BE49-F238E27FC236}">
                <a16:creationId xmlns:a16="http://schemas.microsoft.com/office/drawing/2014/main" id="{C1DBD89D-46A1-4A9F-AD6E-8D486ADD4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r="6353" b="1"/>
          <a:stretch/>
        </p:blipFill>
        <p:spPr bwMode="auto">
          <a:xfrm>
            <a:off x="1412683" y="1410208"/>
            <a:ext cx="243379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59BA5C68-DFCC-4101-8403-F96781C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6508" y="2400639"/>
            <a:ext cx="62700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87DAF-31AD-4FA1-8B11-C0E69C153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482" y="2556932"/>
            <a:ext cx="6260114" cy="33189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Mark Twain (Samuel Clemens)</a:t>
            </a:r>
          </a:p>
          <a:p>
            <a:pPr marL="0" indent="0">
              <a:buNone/>
            </a:pPr>
            <a:r>
              <a:rPr lang="en-US" dirty="0"/>
              <a:t>Born: November 30</a:t>
            </a:r>
            <a:r>
              <a:rPr lang="en-US" baseline="30000" dirty="0"/>
              <a:t>th</a:t>
            </a:r>
            <a:r>
              <a:rPr lang="en-US" dirty="0"/>
              <a:t>, 1835   Died: April 21</a:t>
            </a:r>
            <a:r>
              <a:rPr lang="en-US" baseline="30000" dirty="0"/>
              <a:t>st</a:t>
            </a:r>
            <a:r>
              <a:rPr lang="en-US" dirty="0"/>
              <a:t>, 1910</a:t>
            </a:r>
          </a:p>
          <a:p>
            <a:pPr marL="0" indent="0">
              <a:buNone/>
            </a:pPr>
            <a:r>
              <a:rPr lang="en-US" dirty="0"/>
              <a:t>- Born 6/7 children in Florida, Miss.</a:t>
            </a:r>
          </a:p>
          <a:p>
            <a:pPr>
              <a:buFontTx/>
              <a:buChar char="-"/>
            </a:pPr>
            <a:r>
              <a:rPr lang="en-US" dirty="0"/>
              <a:t>Became a Steamboat Pilot on the Mississippi River</a:t>
            </a:r>
          </a:p>
          <a:p>
            <a:pPr>
              <a:buFontTx/>
              <a:buChar char="-"/>
            </a:pPr>
            <a:r>
              <a:rPr lang="en-US" dirty="0"/>
              <a:t>Traveled across the country, found inspiration for his writings</a:t>
            </a:r>
          </a:p>
          <a:p>
            <a:pPr>
              <a:buFontTx/>
              <a:buChar char="-"/>
            </a:pPr>
            <a:r>
              <a:rPr lang="en-US" dirty="0"/>
              <a:t>Was a miner in Nevada, writer, inventor and investor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02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428C1455-18F2-4B6A-B07E-2B31728BC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4C7D59C-11EB-4B8B-B5DD-A73CB6958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94" name="Picture 193">
              <a:extLst>
                <a:ext uri="{FF2B5EF4-FFF2-40B4-BE49-F238E27FC236}">
                  <a16:creationId xmlns:a16="http://schemas.microsoft.com/office/drawing/2014/main" id="{246E6BC9-FAE3-4F4B-B4B0-78753079B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969418E-DB10-4886-85CE-BB603C895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id="{9B775CB6-A84D-4EFF-AA4B-123FD2944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id="{0297512A-9FDF-4EA1-8247-FA7BE647B5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DC192A-5D59-40D7-929E-4B2A38F74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98" y="982132"/>
            <a:ext cx="4752626" cy="1303867"/>
          </a:xfrm>
        </p:spPr>
        <p:txBody>
          <a:bodyPr>
            <a:normAutofit/>
          </a:bodyPr>
          <a:lstStyle/>
          <a:p>
            <a:r>
              <a:rPr lang="en-US" dirty="0"/>
              <a:t>Notable Works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29FB2B0-46A7-41CD-996A-B837EB0B4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976495" cy="4641088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The Adventures of Tom Sawyer | Memoria Press">
            <a:extLst>
              <a:ext uri="{FF2B5EF4-FFF2-40B4-BE49-F238E27FC236}">
                <a16:creationId xmlns:a16="http://schemas.microsoft.com/office/drawing/2014/main" id="{BA19B96E-A457-4EAF-ABE7-70099CE93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6981"/>
          <a:stretch/>
        </p:blipFill>
        <p:spPr bwMode="auto">
          <a:xfrm>
            <a:off x="1247209" y="1254050"/>
            <a:ext cx="2508652" cy="250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Rectangle 198">
            <a:extLst>
              <a:ext uri="{FF2B5EF4-FFF2-40B4-BE49-F238E27FC236}">
                <a16:creationId xmlns:a16="http://schemas.microsoft.com/office/drawing/2014/main" id="{5593735B-142F-4703-AF97-9E4693978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3147" y="1254050"/>
            <a:ext cx="2021427" cy="15119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6D0B581B-6F81-44B8-8D75-3D6C1505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951" y="2400639"/>
            <a:ext cx="4389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1" name="Rectangle 200">
            <a:extLst>
              <a:ext uri="{FF2B5EF4-FFF2-40B4-BE49-F238E27FC236}">
                <a16:creationId xmlns:a16="http://schemas.microsoft.com/office/drawing/2014/main" id="{F877318F-7135-4A7B-9C3B-68736EED2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7209" y="3922106"/>
            <a:ext cx="2494212" cy="165573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Adventures of Huckleberry Finn(Annotated) - Kindle edition by ...">
            <a:extLst>
              <a:ext uri="{FF2B5EF4-FFF2-40B4-BE49-F238E27FC236}">
                <a16:creationId xmlns:a16="http://schemas.microsoft.com/office/drawing/2014/main" id="{16D6D2C0-6789-4F5F-8325-0251294FA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0119"/>
          <a:stretch/>
        </p:blipFill>
        <p:spPr bwMode="auto">
          <a:xfrm>
            <a:off x="3910152" y="2919155"/>
            <a:ext cx="1996622" cy="26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7AA91-0771-454D-A913-BB4087F8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198" y="2398853"/>
            <a:ext cx="4862424" cy="347701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 i="1" dirty="0"/>
              <a:t>The Adventures of Tom Sawyer (1876)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1500" dirty="0"/>
              <a:t>Based on his childhood in Hannibal, Missouri, characters based off childhood friends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i="1" dirty="0"/>
              <a:t>The Adventures of Huckleberry Finn (1884/1885)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1500" dirty="0"/>
              <a:t>Story of Huck Finn, recurring character in other novels, traveling along the Mississippi, describes regions colorfully using vernacular language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1500" dirty="0"/>
              <a:t>Called first great American novel, commonly banned by schools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i="1" dirty="0"/>
              <a:t>Life on the Mississippi (1883)</a:t>
            </a:r>
            <a:r>
              <a:rPr lang="en-US" sz="1500" dirty="0"/>
              <a:t>, personal memoir, considered eye opening as it illustrates life along Mississippi river</a:t>
            </a:r>
            <a:endParaRPr lang="en-US" sz="1500" i="1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/>
              <a:t>Many other works failed to gain acclaim (</a:t>
            </a:r>
            <a:r>
              <a:rPr lang="en-US" sz="1500" i="1" dirty="0"/>
              <a:t>The Prince and the Pauper, A Tramp Abroad, Personal Recollections of Joan of Arc, </a:t>
            </a:r>
            <a:r>
              <a:rPr lang="en-US" sz="1500" dirty="0"/>
              <a:t>etc.</a:t>
            </a:r>
            <a:r>
              <a:rPr lang="en-US" sz="1500" i="1" dirty="0"/>
              <a:t>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0770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1C7711F-3983-4AB1-AFDE-96F7C065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9BC9D38-9241-4F71-9B45-73827299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0D302979-39A3-4421-821D-94D6E00B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8E001BA-C181-4F47-9ABC-DF4C85AB4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7EF07F1E-BD52-4B06-A38E-BF29F8E28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A68BE646-889B-49C2-95AF-90BAE5D29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153A63F-6634-4B61-9029-FA3E10532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508" y="982132"/>
            <a:ext cx="6270090" cy="1303867"/>
          </a:xfrm>
        </p:spPr>
        <p:txBody>
          <a:bodyPr>
            <a:normAutofit/>
          </a:bodyPr>
          <a:lstStyle/>
          <a:p>
            <a:r>
              <a:rPr lang="en-US"/>
              <a:t>Significance of Works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3085476-B49E-49ED-87D2-1165E69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Mark Twain Facts | Mental Floss">
            <a:extLst>
              <a:ext uri="{FF2B5EF4-FFF2-40B4-BE49-F238E27FC236}">
                <a16:creationId xmlns:a16="http://schemas.microsoft.com/office/drawing/2014/main" id="{49FD66E1-CC13-4F5E-AB4B-05CBDDCA8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7" r="33918" b="1"/>
          <a:stretch/>
        </p:blipFill>
        <p:spPr bwMode="auto">
          <a:xfrm>
            <a:off x="1412683" y="1410208"/>
            <a:ext cx="243379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9BA5C68-DFCC-4101-8403-F96781C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6508" y="2400639"/>
            <a:ext cx="62700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D62435AB-FFE8-406C-9CB3-3F1020F199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134066"/>
              </p:ext>
            </p:extLst>
          </p:nvPr>
        </p:nvGraphicFramePr>
        <p:xfrm>
          <a:off x="4636482" y="2556932"/>
          <a:ext cx="6260114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028994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BD642B1-E8A0-4B5B-8E4A-D8EF15A0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41D71B9-BFD9-40DE-BC3B-E64BA2895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D2504B9E-D812-4C78-9981-5F48C1288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2F886AB1-61BE-4427-BED7-571CF1EF1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E912E8F6-1094-49C1-B7CD-CC46B33D6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1870FE29-3AF7-4226-8303-7C1B0B8E1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8B226A40-22CC-40E5-9EC4-5163536C6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BB9B7D3-101C-4F55-A956-62DA4AAD4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53BD5441-821C-4091-8DDD-A4A56A6FC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AFC6E877-1BD2-4856-8FFD-250D27C15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F64C008A-2A32-4626-A83A-16A984F88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875D67EF-62E2-43F5-8005-7A7A319D05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58286C-D717-4356-8BAD-274398D0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619" y="4404852"/>
            <a:ext cx="9989677" cy="1054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Satire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F6BC5-DC17-4EFB-95D2-A65B8BBEC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448" y="5565530"/>
            <a:ext cx="9603727" cy="4055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100" dirty="0">
                <a:solidFill>
                  <a:schemeClr val="tx1"/>
                </a:solidFill>
              </a:rPr>
              <a:t>Known for use of satire and quips in both his novels, and in everyday life. </a:t>
            </a:r>
            <a:endParaRPr lang="en-US" sz="2100">
              <a:solidFill>
                <a:schemeClr val="tx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9D2CA3DB-2141-4DE2-9F8A-9E5561DDF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Sam Behnam on Twitter: &quot;&quot;Never argue with stupid people, they will ...">
            <a:extLst>
              <a:ext uri="{FF2B5EF4-FFF2-40B4-BE49-F238E27FC236}">
                <a16:creationId xmlns:a16="http://schemas.microsoft.com/office/drawing/2014/main" id="{1C0E3FC1-C07F-47B1-8B3B-7A1ECA0B3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6502" y="1330318"/>
            <a:ext cx="4243375" cy="265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Would you like to read more by Mark Twain? Visit us now and enjoy ...">
            <a:extLst>
              <a:ext uri="{FF2B5EF4-FFF2-40B4-BE49-F238E27FC236}">
                <a16:creationId xmlns:a16="http://schemas.microsoft.com/office/drawing/2014/main" id="{C42CD5D0-DF41-49D8-B304-A366E73A2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7635" y="1257341"/>
            <a:ext cx="1573911" cy="279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214B64F-D291-4308-B071-A2678ED78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34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7610-690B-4C75-940E-09F4D759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en-US"/>
              <a:t>Works Cited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C9897-525E-432F-AA39-9734486CD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 fontScale="62500" lnSpcReduction="20000"/>
          </a:bodyPr>
          <a:lstStyle/>
          <a:p>
            <a:r>
              <a:rPr lang="en-US"/>
              <a:t>Moss, George. “Why Is Mark Twain Still so Important Today?” </a:t>
            </a:r>
            <a:r>
              <a:rPr lang="en-US" i="1"/>
              <a:t>Why Is Mark Twain Still so Important Today? I Oxford Open Learning</a:t>
            </a:r>
            <a:r>
              <a:rPr lang="en-US"/>
              <a:t>, 26 Nov. 2018, 10:00 AM, www.ool.co.uk/blog/why-is-mark-twain-still-so-important-today/.</a:t>
            </a:r>
          </a:p>
          <a:p>
            <a:r>
              <a:rPr lang="de-DE"/>
              <a:t>Hunter, Poem. “Mark Twain.” </a:t>
            </a:r>
            <a:r>
              <a:rPr lang="de-DE" i="1"/>
              <a:t>Pintrest</a:t>
            </a:r>
            <a:r>
              <a:rPr lang="de-DE"/>
              <a:t>, www.pinterest.com/pin/28217935148829823/.</a:t>
            </a:r>
          </a:p>
          <a:p>
            <a:r>
              <a:rPr lang="en-US"/>
              <a:t>Petsko, Emily. “11 Fascinating Facts About Mark Twain.” </a:t>
            </a:r>
            <a:r>
              <a:rPr lang="en-US" i="1"/>
              <a:t>Mental Floss</a:t>
            </a:r>
            <a:r>
              <a:rPr lang="en-US"/>
              <a:t>, 28 Aug. 2019, www.mentalfloss.com/article/565150/mark-twain-books-facts.</a:t>
            </a:r>
          </a:p>
          <a:p>
            <a:r>
              <a:rPr lang="en-US"/>
              <a:t>Petri, Alexandra. “Mark Twain, American Classic.” </a:t>
            </a:r>
            <a:r>
              <a:rPr lang="en-US" i="1"/>
              <a:t>The Washington Post</a:t>
            </a:r>
            <a:r>
              <a:rPr lang="en-US"/>
              <a:t>, WP Company, 30 Nov. 2011, www.washingtonpost.com/blogs/compost/post/mark-twain-american-classic/2011/11/30/gIQAcTMLDO_blog.html.</a:t>
            </a:r>
          </a:p>
          <a:p>
            <a:r>
              <a:rPr lang="en-US"/>
              <a:t>Quirk, Thomas V. “Literary Maturity.” </a:t>
            </a:r>
            <a:r>
              <a:rPr lang="en-US" i="1"/>
              <a:t>Encyclopædia Britannica</a:t>
            </a:r>
            <a:r>
              <a:rPr lang="en-US"/>
              <a:t>, Encyclopædia Britannica, Inc., 11 Nov. 2019, </a:t>
            </a:r>
            <a:r>
              <a:rPr lang="en-US">
                <a:hlinkClick r:id="rId2"/>
              </a:rPr>
              <a:t>www.britannica.com/biography/Mark-Twain/Literary-maturity</a:t>
            </a:r>
            <a:r>
              <a:rPr lang="en-US"/>
              <a:t>.</a:t>
            </a:r>
          </a:p>
          <a:p>
            <a:r>
              <a:rPr lang="en-US"/>
              <a:t>“The Adventures of Tom Sawyer.” </a:t>
            </a:r>
            <a:r>
              <a:rPr lang="en-US" i="1"/>
              <a:t>Memoria Press</a:t>
            </a:r>
            <a:r>
              <a:rPr lang="en-US"/>
              <a:t>, www.memoriapress.com/curriculum/literature-and-poetry/the-adventures-of-tom-sawyer/.</a:t>
            </a:r>
          </a:p>
          <a:p>
            <a:r>
              <a:rPr lang="en-US"/>
              <a:t>“The Adventures of Huckleberry Finn.” </a:t>
            </a:r>
            <a:r>
              <a:rPr lang="en-US" i="1"/>
              <a:t>Amazon</a:t>
            </a:r>
            <a:r>
              <a:rPr lang="en-US"/>
              <a:t>, www.amazon.com/Adventures-Huckleberry-Finn-Annotated-ebook/dp/B06XP3YQNT.</a:t>
            </a:r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48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515</Words>
  <Application>Microsoft Office PowerPoint</Application>
  <PresentationFormat>Widescreen</PresentationFormat>
  <Paragraphs>34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Mark Twain</vt:lpstr>
      <vt:lpstr>Biographical Information</vt:lpstr>
      <vt:lpstr>Notable Works</vt:lpstr>
      <vt:lpstr>Significance of Works</vt:lpstr>
      <vt:lpstr>Satire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 Twain</dc:title>
  <dc:creator>Kramer, Nicholas S CDT 2023</dc:creator>
  <cp:lastModifiedBy>Nicholas Kramer</cp:lastModifiedBy>
  <cp:revision>1</cp:revision>
  <dcterms:created xsi:type="dcterms:W3CDTF">2020-03-27T06:33:20Z</dcterms:created>
  <dcterms:modified xsi:type="dcterms:W3CDTF">2020-04-03T18:37:12Z</dcterms:modified>
</cp:coreProperties>
</file>