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47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6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4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1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88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9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9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9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8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9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66674-87EA-4213-BEF9-AD8F80F3029B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9B1915F-2B27-4BDB-A51B-C3EC782319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4592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6.png"/><Relationship Id="rId5" Type="http://schemas.microsoft.com/office/2007/relationships/media" Target="../media/media3.m4a"/><Relationship Id="rId10" Type="http://schemas.openxmlformats.org/officeDocument/2006/relationships/image" Target="../media/image5.png"/><Relationship Id="rId4" Type="http://schemas.openxmlformats.org/officeDocument/2006/relationships/audio" Target="../media/media2.m4a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4a"/><Relationship Id="rId13" Type="http://schemas.openxmlformats.org/officeDocument/2006/relationships/image" Target="../media/image10.png"/><Relationship Id="rId3" Type="http://schemas.microsoft.com/office/2007/relationships/media" Target="../media/media5.m4a"/><Relationship Id="rId7" Type="http://schemas.microsoft.com/office/2007/relationships/media" Target="../media/media7.m4a"/><Relationship Id="rId12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openxmlformats.org/officeDocument/2006/relationships/image" Target="../media/image8.png"/><Relationship Id="rId5" Type="http://schemas.microsoft.com/office/2007/relationships/media" Target="../media/media6.m4a"/><Relationship Id="rId10" Type="http://schemas.openxmlformats.org/officeDocument/2006/relationships/image" Target="../media/image7.png"/><Relationship Id="rId4" Type="http://schemas.openxmlformats.org/officeDocument/2006/relationships/audio" Target="../media/media5.m4a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9.m4a"/><Relationship Id="rId7" Type="http://schemas.openxmlformats.org/officeDocument/2006/relationships/image" Target="../media/image1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4a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1.m4a"/><Relationship Id="rId7" Type="http://schemas.openxmlformats.org/officeDocument/2006/relationships/image" Target="../media/image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4a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AD1E-89DA-4FD4-9C1F-FC04892B3B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Toni morrison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0984A-C3DC-4A08-B638-4419BBCDB0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i="1" dirty="0"/>
              <a:t>“Playing In The Dark” </a:t>
            </a:r>
            <a:endParaRPr lang="en-US" sz="36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5CB1C7F-155B-4475-A8EE-FB60991F137D}"/>
              </a:ext>
            </a:extLst>
          </p:cNvPr>
          <p:cNvSpPr txBox="1">
            <a:spLocks/>
          </p:cNvSpPr>
          <p:nvPr/>
        </p:nvSpPr>
        <p:spPr>
          <a:xfrm>
            <a:off x="9296100" y="5525463"/>
            <a:ext cx="2895900" cy="530239"/>
          </a:xfrm>
          <a:prstGeom prst="rect">
            <a:avLst/>
          </a:prstGeom>
        </p:spPr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i="1" dirty="0"/>
              <a:t>CDT Olaf koryciak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6347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B9EB-E948-429F-9C0A-5090F61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926" y="75211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pl-PL" sz="7200" dirty="0"/>
              <a:t>aBout  the  author 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54EBF-A508-485F-B93A-180672B6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4" y="2015733"/>
            <a:ext cx="1393221" cy="52426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Background 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E72BEA-E6DB-4F8F-85FD-CA629D862918}"/>
              </a:ext>
            </a:extLst>
          </p:cNvPr>
          <p:cNvSpPr txBox="1">
            <a:spLocks/>
          </p:cNvSpPr>
          <p:nvPr/>
        </p:nvSpPr>
        <p:spPr>
          <a:xfrm>
            <a:off x="4847640" y="2004545"/>
            <a:ext cx="1393221" cy="524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/>
              <a:t>Education  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E85D72-E629-4D38-AB57-B2D17124D9AD}"/>
              </a:ext>
            </a:extLst>
          </p:cNvPr>
          <p:cNvSpPr txBox="1">
            <a:spLocks/>
          </p:cNvSpPr>
          <p:nvPr/>
        </p:nvSpPr>
        <p:spPr>
          <a:xfrm>
            <a:off x="9432909" y="2015733"/>
            <a:ext cx="1393221" cy="5242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Career</a:t>
            </a:r>
            <a:r>
              <a:rPr lang="pl-PL" dirty="0"/>
              <a:t>  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21C3DA-E0B5-4992-B02D-C3CA64D378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400" y="2540001"/>
            <a:ext cx="1857360" cy="2731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03C921-A3D0-4187-B8EF-F6B1BDBC84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7961" y="2540000"/>
            <a:ext cx="3702178" cy="2727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E9501E-1BF3-4FDF-8AE2-3E132EA853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60358" y="2540001"/>
            <a:ext cx="4090905" cy="2727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C1F9A4B-C179-4B38-8DF1-E816843EC0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79317" y="2004545"/>
            <a:ext cx="406400" cy="4064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B487E75-1872-458A-8374-905523100D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43827" y="2063479"/>
            <a:ext cx="406400" cy="4064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D2A98E-04E5-4EC8-A047-0AE5F39490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73591" y="20434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1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92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5198A-E046-4909-9DEC-1A977C4CC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820936"/>
            <a:ext cx="9603275" cy="1049235"/>
          </a:xfrm>
        </p:spPr>
        <p:txBody>
          <a:bodyPr/>
          <a:lstStyle/>
          <a:p>
            <a:r>
              <a:rPr lang="pl-PL" i="1" dirty="0"/>
              <a:t>”B</a:t>
            </a:r>
            <a:r>
              <a:rPr lang="en-US" i="1" dirty="0"/>
              <a:t>lack matters”</a:t>
            </a:r>
            <a:r>
              <a:rPr lang="pl-PL" i="1" dirty="0"/>
              <a:t> </a:t>
            </a:r>
            <a:r>
              <a:rPr lang="pl-PL" dirty="0"/>
              <a:t>in </a:t>
            </a:r>
            <a:r>
              <a:rPr lang="en-US" i="1" dirty="0"/>
              <a:t>“Playing In The Dark”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28779-4D67-44BE-A678-1FDC9A216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570" y="2045417"/>
            <a:ext cx="2120296" cy="49886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INFORMATION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871AF6-E9AF-45AB-A9AD-08ECD075369F}"/>
              </a:ext>
            </a:extLst>
          </p:cNvPr>
          <p:cNvSpPr txBox="1">
            <a:spLocks/>
          </p:cNvSpPr>
          <p:nvPr/>
        </p:nvSpPr>
        <p:spPr>
          <a:xfrm>
            <a:off x="3806160" y="2040741"/>
            <a:ext cx="2120296" cy="498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/>
              <a:t>MAIN POINT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789949-69A3-40CC-8403-12931F74AD2C}"/>
              </a:ext>
            </a:extLst>
          </p:cNvPr>
          <p:cNvSpPr txBox="1">
            <a:spLocks/>
          </p:cNvSpPr>
          <p:nvPr/>
        </p:nvSpPr>
        <p:spPr>
          <a:xfrm>
            <a:off x="9442722" y="2070830"/>
            <a:ext cx="2596877" cy="498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/>
              <a:t>FINAL COMMENTS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7B8B09-A039-4D43-85CF-8C4F6C6C7916}"/>
              </a:ext>
            </a:extLst>
          </p:cNvPr>
          <p:cNvSpPr txBox="1">
            <a:spLocks/>
          </p:cNvSpPr>
          <p:nvPr/>
        </p:nvSpPr>
        <p:spPr>
          <a:xfrm>
            <a:off x="6579508" y="2040741"/>
            <a:ext cx="2120296" cy="498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/>
              <a:t>STATEMENTS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D0CF38-5B63-46C8-91A2-048F081AC2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6037" y="2699788"/>
            <a:ext cx="1051243" cy="10512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entral idea, key point, main idea, main point icon">
            <a:extLst>
              <a:ext uri="{FF2B5EF4-FFF2-40B4-BE49-F238E27FC236}">
                <a16:creationId xmlns:a16="http://schemas.microsoft.com/office/drawing/2014/main" id="{C2CBD624-D7D0-4C14-98B2-439400A2C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480" y="2569698"/>
            <a:ext cx="1371602" cy="137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BCC02-E92E-434B-B20F-D1091B2242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09223" y="2576180"/>
            <a:ext cx="1298457" cy="12984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C074DE-60C4-4EC3-8368-D167CE8259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24198" y="2740268"/>
            <a:ext cx="1848152" cy="97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82D706B-CE20-436A-A1D6-90DFD0F94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872893" y="2070830"/>
            <a:ext cx="406400" cy="4064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D18DE8A-F51D-4993-BE37-F5D2DE88BA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87971" y="2086975"/>
            <a:ext cx="406400" cy="406400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E6DCF6-4FA0-4024-BE67-098EA470D8A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461663" y="2070830"/>
            <a:ext cx="406400" cy="406400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1331B5-AA9F-46B7-9AE1-A02969126D0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841753" y="21332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1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7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16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17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87C10-85CE-4D2B-9A0B-C5F04D5E5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56" y="699716"/>
            <a:ext cx="4730146" cy="1049235"/>
          </a:xfrm>
        </p:spPr>
        <p:txBody>
          <a:bodyPr/>
          <a:lstStyle/>
          <a:p>
            <a:r>
              <a:rPr lang="pl-PL" dirty="0"/>
              <a:t>Well known books 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C7CFC22-9904-4EED-B9F3-FDA3A261D095}"/>
              </a:ext>
            </a:extLst>
          </p:cNvPr>
          <p:cNvSpPr txBox="1">
            <a:spLocks/>
          </p:cNvSpPr>
          <p:nvPr/>
        </p:nvSpPr>
        <p:spPr>
          <a:xfrm>
            <a:off x="6524626" y="690218"/>
            <a:ext cx="4730146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Awards and honors 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CA8F8-40C3-4E90-8BA3-C5F4302D16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1448" y="1581150"/>
            <a:ext cx="2476500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A455D5-25A6-4923-8935-90E46F217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6768" y="3650297"/>
            <a:ext cx="3825859" cy="2219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9334E9-9296-43AC-A342-4A33B1AA64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872" y="1922333"/>
            <a:ext cx="4373714" cy="3276063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25D353-60A1-40E3-88F0-C5768776E7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54772" y="1021133"/>
            <a:ext cx="406400" cy="4064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F5B15B-8970-43F3-B443-FEA9288076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15839" y="104920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8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9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B30C6-3C60-4AD9-A152-5B3106A08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Questions 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BC93E66-8140-4D68-A152-E2EFACE88A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577" y="1853754"/>
            <a:ext cx="1436846" cy="251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A0003F-F758-4B4D-8017-644D42842D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13053" y="1125936"/>
            <a:ext cx="406400" cy="4064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57B8BE-6E20-43B8-A3F1-CE0D0173DE2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02863" y="11259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7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6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4F8C9-66D9-47BE-95D4-A1B3E41A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Works cited 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B88E97-901C-4710-B9A4-7A3C196AD37C}"/>
              </a:ext>
            </a:extLst>
          </p:cNvPr>
          <p:cNvSpPr/>
          <p:nvPr/>
        </p:nvSpPr>
        <p:spPr>
          <a:xfrm>
            <a:off x="1857375" y="2625990"/>
            <a:ext cx="8477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Editors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Encyclopaedia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Britannica. “Toni Morrison.”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Encyclopædia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Britannica,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Encyclopædia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Britannica, Inc., 14 Feb. 2020, www.britannica.com/biography/Toni-Morrison.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359B6-1A56-4293-8AE5-2619BFE21027}"/>
              </a:ext>
            </a:extLst>
          </p:cNvPr>
          <p:cNvSpPr/>
          <p:nvPr/>
        </p:nvSpPr>
        <p:spPr>
          <a:xfrm>
            <a:off x="1857375" y="1853754"/>
            <a:ext cx="7962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Morrison, Toni. Playing in the Dark: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Whitness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Literary Imagination. First Vintage Books Edition, 1992.</a:t>
            </a:r>
          </a:p>
        </p:txBody>
      </p:sp>
    </p:spTree>
    <p:extLst>
      <p:ext uri="{BB962C8B-B14F-4D97-AF65-F5344CB8AC3E}">
        <p14:creationId xmlns:p14="http://schemas.microsoft.com/office/powerpoint/2010/main" val="90493007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239</TotalTime>
  <Words>58</Words>
  <Application>Microsoft Office PowerPoint</Application>
  <PresentationFormat>Widescreen</PresentationFormat>
  <Paragraphs>18</Paragraphs>
  <Slides>6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Rockwell</vt:lpstr>
      <vt:lpstr>Times New Roman</vt:lpstr>
      <vt:lpstr>Gallery</vt:lpstr>
      <vt:lpstr>Toni morrison </vt:lpstr>
      <vt:lpstr>aBout  the  author </vt:lpstr>
      <vt:lpstr>”Black matters” in “Playing In The Dark”  </vt:lpstr>
      <vt:lpstr>Well known books </vt:lpstr>
      <vt:lpstr>Questions </vt:lpstr>
      <vt:lpstr>Works cited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Toni morrison</dc:title>
  <dc:creator>Koryciak, Olaf CDT 2022</dc:creator>
  <cp:lastModifiedBy>Koryciak, Olaf CDT 2022</cp:lastModifiedBy>
  <cp:revision>12</cp:revision>
  <dcterms:created xsi:type="dcterms:W3CDTF">2020-04-09T22:56:45Z</dcterms:created>
  <dcterms:modified xsi:type="dcterms:W3CDTF">2020-04-10T02:58:01Z</dcterms:modified>
</cp:coreProperties>
</file>