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7" r:id="rId6"/>
    <p:sldId id="258" r:id="rId7"/>
    <p:sldId id="263" r:id="rId8"/>
    <p:sldId id="260" r:id="rId9"/>
    <p:sldId id="261" r:id="rId10"/>
    <p:sldId id="262" r:id="rId11"/>
    <p:sldId id="264" r:id="rId12"/>
    <p:sldId id="2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80300A-70EF-47BA-B0CD-4ECC4FFE7405}" v="9" dt="2020-04-10T20:54:16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wyer, Sean J CDT 2023" userId="f5012c28-fde8-4c04-838d-607ca044d06b" providerId="ADAL" clId="{9080300A-70EF-47BA-B0CD-4ECC4FFE7405}"/>
    <pc:docChg chg="undo custSel addSld modSld">
      <pc:chgData name="Dwyer, Sean J CDT 2023" userId="f5012c28-fde8-4c04-838d-607ca044d06b" providerId="ADAL" clId="{9080300A-70EF-47BA-B0CD-4ECC4FFE7405}" dt="2020-04-10T20:54:16.589" v="529" actId="14100"/>
      <pc:docMkLst>
        <pc:docMk/>
      </pc:docMkLst>
      <pc:sldChg chg="modSp">
        <pc:chgData name="Dwyer, Sean J CDT 2023" userId="f5012c28-fde8-4c04-838d-607ca044d06b" providerId="ADAL" clId="{9080300A-70EF-47BA-B0CD-4ECC4FFE7405}" dt="2020-04-10T20:43:09.703" v="146" actId="20577"/>
        <pc:sldMkLst>
          <pc:docMk/>
          <pc:sldMk cId="4220732436" sldId="260"/>
        </pc:sldMkLst>
        <pc:spChg chg="mod">
          <ac:chgData name="Dwyer, Sean J CDT 2023" userId="f5012c28-fde8-4c04-838d-607ca044d06b" providerId="ADAL" clId="{9080300A-70EF-47BA-B0CD-4ECC4FFE7405}" dt="2020-04-10T20:43:09.703" v="146" actId="20577"/>
          <ac:spMkLst>
            <pc:docMk/>
            <pc:sldMk cId="4220732436" sldId="260"/>
            <ac:spMk id="2" creationId="{F54C598E-3F99-4650-8F1D-7B9D1D1E1F60}"/>
          </ac:spMkLst>
        </pc:spChg>
      </pc:sldChg>
      <pc:sldChg chg="addSp delSp modSp add">
        <pc:chgData name="Dwyer, Sean J CDT 2023" userId="f5012c28-fde8-4c04-838d-607ca044d06b" providerId="ADAL" clId="{9080300A-70EF-47BA-B0CD-4ECC4FFE7405}" dt="2020-04-10T20:45:52.412" v="334" actId="20577"/>
        <pc:sldMkLst>
          <pc:docMk/>
          <pc:sldMk cId="855196486" sldId="263"/>
        </pc:sldMkLst>
        <pc:spChg chg="mod">
          <ac:chgData name="Dwyer, Sean J CDT 2023" userId="f5012c28-fde8-4c04-838d-607ca044d06b" providerId="ADAL" clId="{9080300A-70EF-47BA-B0CD-4ECC4FFE7405}" dt="2020-04-10T20:43:20.970" v="149" actId="1076"/>
          <ac:spMkLst>
            <pc:docMk/>
            <pc:sldMk cId="855196486" sldId="263"/>
            <ac:spMk id="2" creationId="{28142BAD-BB7D-4F27-A059-B3E1B58D87F1}"/>
          </ac:spMkLst>
        </pc:spChg>
        <pc:spChg chg="del">
          <ac:chgData name="Dwyer, Sean J CDT 2023" userId="f5012c28-fde8-4c04-838d-607ca044d06b" providerId="ADAL" clId="{9080300A-70EF-47BA-B0CD-4ECC4FFE7405}" dt="2020-04-10T20:42:11.619" v="70"/>
          <ac:spMkLst>
            <pc:docMk/>
            <pc:sldMk cId="855196486" sldId="263"/>
            <ac:spMk id="3" creationId="{E00AC92D-46FA-4251-82A2-39399CC18D2E}"/>
          </ac:spMkLst>
        </pc:spChg>
        <pc:spChg chg="mod">
          <ac:chgData name="Dwyer, Sean J CDT 2023" userId="f5012c28-fde8-4c04-838d-607ca044d06b" providerId="ADAL" clId="{9080300A-70EF-47BA-B0CD-4ECC4FFE7405}" dt="2020-04-10T20:45:52.412" v="334" actId="20577"/>
          <ac:spMkLst>
            <pc:docMk/>
            <pc:sldMk cId="855196486" sldId="263"/>
            <ac:spMk id="4" creationId="{F59D6D08-505E-4C3E-AB81-0DF1159382E5}"/>
          </ac:spMkLst>
        </pc:spChg>
        <pc:picChg chg="add">
          <ac:chgData name="Dwyer, Sean J CDT 2023" userId="f5012c28-fde8-4c04-838d-607ca044d06b" providerId="ADAL" clId="{9080300A-70EF-47BA-B0CD-4ECC4FFE7405}" dt="2020-04-10T20:42:11.619" v="70"/>
          <ac:picMkLst>
            <pc:docMk/>
            <pc:sldMk cId="855196486" sldId="263"/>
            <ac:picMk id="7170" creationId="{A1EFA6E4-4CC3-4038-A21E-BC9AC9277615}"/>
          </ac:picMkLst>
        </pc:picChg>
      </pc:sldChg>
      <pc:sldChg chg="addSp delSp modSp add">
        <pc:chgData name="Dwyer, Sean J CDT 2023" userId="f5012c28-fde8-4c04-838d-607ca044d06b" providerId="ADAL" clId="{9080300A-70EF-47BA-B0CD-4ECC4FFE7405}" dt="2020-04-10T20:54:16.589" v="529" actId="14100"/>
        <pc:sldMkLst>
          <pc:docMk/>
          <pc:sldMk cId="3805269337" sldId="264"/>
        </pc:sldMkLst>
        <pc:spChg chg="mod">
          <ac:chgData name="Dwyer, Sean J CDT 2023" userId="f5012c28-fde8-4c04-838d-607ca044d06b" providerId="ADAL" clId="{9080300A-70EF-47BA-B0CD-4ECC4FFE7405}" dt="2020-04-10T20:49:25.308" v="342" actId="113"/>
          <ac:spMkLst>
            <pc:docMk/>
            <pc:sldMk cId="3805269337" sldId="264"/>
            <ac:spMk id="2" creationId="{A4CFC21E-5088-4235-A454-CA486E62E218}"/>
          </ac:spMkLst>
        </pc:spChg>
        <pc:spChg chg="del">
          <ac:chgData name="Dwyer, Sean J CDT 2023" userId="f5012c28-fde8-4c04-838d-607ca044d06b" providerId="ADAL" clId="{9080300A-70EF-47BA-B0CD-4ECC4FFE7405}" dt="2020-04-10T20:54:09.240" v="527"/>
          <ac:spMkLst>
            <pc:docMk/>
            <pc:sldMk cId="3805269337" sldId="264"/>
            <ac:spMk id="3" creationId="{6741FF6F-31E5-455A-8185-2662A7E43799}"/>
          </ac:spMkLst>
        </pc:spChg>
        <pc:spChg chg="mod">
          <ac:chgData name="Dwyer, Sean J CDT 2023" userId="f5012c28-fde8-4c04-838d-607ca044d06b" providerId="ADAL" clId="{9080300A-70EF-47BA-B0CD-4ECC4FFE7405}" dt="2020-04-10T20:53:00.122" v="524" actId="20577"/>
          <ac:spMkLst>
            <pc:docMk/>
            <pc:sldMk cId="3805269337" sldId="264"/>
            <ac:spMk id="4" creationId="{8678F6E3-0FCC-44C8-BFE8-F51CD9D8339F}"/>
          </ac:spMkLst>
        </pc:spChg>
        <pc:picChg chg="add del">
          <ac:chgData name="Dwyer, Sean J CDT 2023" userId="f5012c28-fde8-4c04-838d-607ca044d06b" providerId="ADAL" clId="{9080300A-70EF-47BA-B0CD-4ECC4FFE7405}" dt="2020-04-10T20:54:07.575" v="526"/>
          <ac:picMkLst>
            <pc:docMk/>
            <pc:sldMk cId="3805269337" sldId="264"/>
            <ac:picMk id="8194" creationId="{14541C0E-28D2-496A-9B9D-550009082986}"/>
          </ac:picMkLst>
        </pc:picChg>
        <pc:picChg chg="add mod">
          <ac:chgData name="Dwyer, Sean J CDT 2023" userId="f5012c28-fde8-4c04-838d-607ca044d06b" providerId="ADAL" clId="{9080300A-70EF-47BA-B0CD-4ECC4FFE7405}" dt="2020-04-10T20:54:16.589" v="529" actId="14100"/>
          <ac:picMkLst>
            <pc:docMk/>
            <pc:sldMk cId="3805269337" sldId="264"/>
            <ac:picMk id="8196" creationId="{2F667D80-971B-41A9-8824-57B9295A786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3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1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6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2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57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6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26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8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56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81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9440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94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783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43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79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4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998988B-24C1-4336-B9F6-1010DD142B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8015F-FEE8-4409-A25F-818FBA7CB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706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104000"/>
                <a:satMod val="128000"/>
                <a:lumMod val="104000"/>
              </a:schemeClr>
            </a:gs>
            <a:gs pos="100000">
              <a:schemeClr val="bg2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Freeform: Shape 11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0AB5CA-89FF-4EC6-8CA1-8B5B8BEDD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6458419" cy="8614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By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dwyer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B381A-E1C0-484E-BE54-CE6A8C6F6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6458419" cy="3329581"/>
          </a:xfrm>
        </p:spPr>
        <p:txBody>
          <a:bodyPr>
            <a:normAutofit/>
          </a:bodyPr>
          <a:lstStyle/>
          <a:p>
            <a:r>
              <a:rPr lang="en-US" dirty="0"/>
              <a:t>Tommy Orange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Tommy Orange - Penguin Random House Speakers Bureau">
            <a:extLst>
              <a:ext uri="{FF2B5EF4-FFF2-40B4-BE49-F238E27FC236}">
                <a16:creationId xmlns:a16="http://schemas.microsoft.com/office/drawing/2014/main" id="{08AF9FD6-18CA-462E-A0D3-837C0FB5E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410" y="1526154"/>
            <a:ext cx="5777230" cy="325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852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736A-C645-495F-B87F-9C398BB0A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General Information: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92392-02C9-4651-995F-66C3C3787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Born January 19, 1982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Grew up in Oakland, 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Member of the Cheyenne and Arapaho Native American tribes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50" name="Picture 2" descr="Tommy Orange is part of a generation of writers who are shattering old tropes and stereotypes about Native American literature, experience and identity.">
            <a:extLst>
              <a:ext uri="{FF2B5EF4-FFF2-40B4-BE49-F238E27FC236}">
                <a16:creationId xmlns:a16="http://schemas.microsoft.com/office/drawing/2014/main" id="{EDA2DF08-5B3E-4978-8E8F-DC0AC246F2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669" y="1447800"/>
            <a:ext cx="304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169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D5E4-7332-4773-BC7F-9DC157A9C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Early Life: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81B9D-D669-4569-A88F-309DA983B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6840966" cy="289559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His father, who spoke Cheyenne as his first language, was a Native American church ceremony leader.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His mother converted to evangelical Christianity and denounced his father’s faith.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lead Orange to feeling like he never belonged in either world.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Orange spent most of his childhood trying to figure out what he </a:t>
            </a:r>
            <a:r>
              <a:rPr lang="en-US" dirty="0" err="1"/>
              <a:t>belived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653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2BAD-BB7D-4F27-A059-B3E1B58D8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/>
          <a:lstStyle/>
          <a:p>
            <a:r>
              <a:rPr lang="en-US" b="1" dirty="0"/>
              <a:t>Adulthood: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D6D08-505E-4C3E-AB81-0DF115938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Graduated from the MFA program at the Institute of American Indian Arts.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Started his writing career by writing articles for magazines and newspapers to gain a bit of money.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 used many of the experiences he had from writing his articles to help him write There, There.</a:t>
            </a:r>
          </a:p>
        </p:txBody>
      </p:sp>
      <p:pic>
        <p:nvPicPr>
          <p:cNvPr id="7170" name="Picture 2" descr="Tommy Orange's Novel, There There, Is a Favorite of President ...">
            <a:extLst>
              <a:ext uri="{FF2B5EF4-FFF2-40B4-BE49-F238E27FC236}">
                <a16:creationId xmlns:a16="http://schemas.microsoft.com/office/drawing/2014/main" id="{A1EFA6E4-4CC3-4038-A21E-BC9AC92776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2272456"/>
            <a:ext cx="5195888" cy="292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196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C598E-3F99-4650-8F1D-7B9D1D1E1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 Native Writers: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2F4D2-CFF5-4A2F-82F5-47ABFCD1E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Orange is part of a new generation of acclaimed indigenous writers from the United States and Canada.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new generation is publishing poetry, fiction and prose that shatter old stereotypes about Native American literature, experience and identity.</a:t>
            </a:r>
          </a:p>
        </p:txBody>
      </p:sp>
      <p:pic>
        <p:nvPicPr>
          <p:cNvPr id="5" name="Picture 2" descr="Author Tommy Orange returns to Taos | The Taos News">
            <a:extLst>
              <a:ext uri="{FF2B5EF4-FFF2-40B4-BE49-F238E27FC236}">
                <a16:creationId xmlns:a16="http://schemas.microsoft.com/office/drawing/2014/main" id="{EF7EC25C-3062-4B83-A39A-FA274BF1F7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1698744"/>
            <a:ext cx="5195888" cy="40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732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D3CB7-F628-43B9-B8C4-B7EE865E1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Famous Works: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A37F1-032A-482D-A229-FA86017A6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the moment the only book Orange has written is There, There, but he is currently working on a sequel to it.</a:t>
            </a:r>
          </a:p>
        </p:txBody>
      </p:sp>
      <p:pic>
        <p:nvPicPr>
          <p:cNvPr id="4100" name="Picture 4" descr="Resisting the Violence through Writing: A Conversation with Tommy ...">
            <a:extLst>
              <a:ext uri="{FF2B5EF4-FFF2-40B4-BE49-F238E27FC236}">
                <a16:creationId xmlns:a16="http://schemas.microsoft.com/office/drawing/2014/main" id="{04766A0F-0D7E-4458-8540-AEC1B714F4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19" y="1552575"/>
            <a:ext cx="2857500" cy="436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653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1CB21-40D2-4368-B8B4-41E03CE18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Awards Won: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B05F1-4DA6-4867-96F2-73BE8489E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2018 National Book Critics Circle Award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2019 Hemingway Foundation/PEN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Center for Fiction First Novel Prize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American Book Award</a:t>
            </a:r>
          </a:p>
        </p:txBody>
      </p:sp>
      <p:pic>
        <p:nvPicPr>
          <p:cNvPr id="6146" name="Picture 2" descr="Breakout Novelist Tommy Orange Wins $25,000 PEN/Hemingway Award ...">
            <a:extLst>
              <a:ext uri="{FF2B5EF4-FFF2-40B4-BE49-F238E27FC236}">
                <a16:creationId xmlns:a16="http://schemas.microsoft.com/office/drawing/2014/main" id="{D8F44696-BD73-4748-B521-246032EFEB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4" y="2515675"/>
            <a:ext cx="6252321" cy="208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619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FC21E-5088-4235-A454-CA486E62E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Today: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8F6E3-0FCC-44C8-BFE8-F51CD9D83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Tommy still continues to write today.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Although he is on the road a lot, he does it all with his wife, Kateri, and their young son by his side.</a:t>
            </a:r>
          </a:p>
        </p:txBody>
      </p:sp>
      <p:pic>
        <p:nvPicPr>
          <p:cNvPr id="8196" name="Picture 4" descr="Best-selling author Tommy Orange captivates at Oakland Museum of ...">
            <a:extLst>
              <a:ext uri="{FF2B5EF4-FFF2-40B4-BE49-F238E27FC236}">
                <a16:creationId xmlns:a16="http://schemas.microsoft.com/office/drawing/2014/main" id="{2F667D80-971B-41A9-8824-57B9295A78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767" y="2238375"/>
            <a:ext cx="5105849" cy="289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269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91BD-24E8-46B8-AA9E-B8E3FF377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838200"/>
          </a:xfrm>
        </p:spPr>
        <p:txBody>
          <a:bodyPr/>
          <a:lstStyle/>
          <a:p>
            <a:r>
              <a:rPr lang="en-US" dirty="0"/>
              <a:t>Works Cited: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DE1D21-06CC-42EE-8703-57543EB3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2174240"/>
            <a:ext cx="8825659" cy="384556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Alter, Alexandra. “Tommy Orange's 'There </a:t>
            </a:r>
            <a:r>
              <a:rPr lang="en-US" dirty="0" err="1"/>
              <a:t>There</a:t>
            </a:r>
            <a:r>
              <a:rPr lang="en-US" dirty="0"/>
              <a:t>' Is a New Kind of American Epic.” </a:t>
            </a:r>
            <a:r>
              <a:rPr lang="en-US" i="1" dirty="0"/>
              <a:t>The New York Times</a:t>
            </a:r>
            <a:r>
              <a:rPr lang="en-US" dirty="0"/>
              <a:t>, The New York Times, 31 May 2018, www.nytimes.com/2018/05/31/books/tommy-orange-there-there-native-american.html.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Orange, Tommy. “There </a:t>
            </a:r>
            <a:r>
              <a:rPr lang="en-US" dirty="0" err="1"/>
              <a:t>There</a:t>
            </a:r>
            <a:r>
              <a:rPr lang="en-US" dirty="0"/>
              <a:t> by Tommy Orange: 9780525436140: PenguinRandomHouse.com: Books.” </a:t>
            </a:r>
            <a:r>
              <a:rPr lang="en-US" i="1" dirty="0"/>
              <a:t>PenguinRandomhouse.com</a:t>
            </a:r>
            <a:r>
              <a:rPr lang="en-US" dirty="0"/>
              <a:t>, Knopf, www.penguinrandomhouse.com/books/563403/there-there-by-tommy-orange/.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Ruland</a:t>
            </a:r>
            <a:r>
              <a:rPr lang="en-US" dirty="0"/>
              <a:t>, Jim. “Tommy Orange Adjusts to All the Attention as a 'There </a:t>
            </a:r>
            <a:r>
              <a:rPr lang="en-US" dirty="0" err="1"/>
              <a:t>There</a:t>
            </a:r>
            <a:r>
              <a:rPr lang="en-US" dirty="0"/>
              <a:t>' Sequel Flows Along.” </a:t>
            </a:r>
            <a:r>
              <a:rPr lang="en-US" i="1" dirty="0"/>
              <a:t>Los Angeles Times</a:t>
            </a:r>
            <a:r>
              <a:rPr lang="en-US" dirty="0"/>
              <a:t>, Los Angeles Times, 21 Nov. 2019, www.latimes.com/entertainment-arts/books/story/2019-11-21/tommy-orange-there-there-sequel.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405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29C606EBA2B4F98B31E75AB4ADE3F" ma:contentTypeVersion="12" ma:contentTypeDescription="Create a new document." ma:contentTypeScope="" ma:versionID="f930b9034bd5f6233828ffb5172c6526">
  <xsd:schema xmlns:xsd="http://www.w3.org/2001/XMLSchema" xmlns:xs="http://www.w3.org/2001/XMLSchema" xmlns:p="http://schemas.microsoft.com/office/2006/metadata/properties" xmlns:ns3="f3e74961-274f-4bd8-8155-157aab047849" xmlns:ns4="bdb195fc-331f-46e9-b483-83808c67ece4" targetNamespace="http://schemas.microsoft.com/office/2006/metadata/properties" ma:root="true" ma:fieldsID="c80e85d3038f842ebbc075abf58f0258" ns3:_="" ns4:_="">
    <xsd:import namespace="f3e74961-274f-4bd8-8155-157aab047849"/>
    <xsd:import namespace="bdb195fc-331f-46e9-b483-83808c67ece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74961-274f-4bd8-8155-157aab047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195fc-331f-46e9-b483-83808c67ece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1C9486-00F6-4813-B0AB-24A368B292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e74961-274f-4bd8-8155-157aab047849"/>
    <ds:schemaRef ds:uri="bdb195fc-331f-46e9-b483-83808c67ec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BDC6AB-CCBF-4614-B39D-30B847E163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BBF72E-5E9B-4049-91CC-1C1D238C1992}">
  <ds:schemaRefs>
    <ds:schemaRef ds:uri="http://purl.org/dc/terms/"/>
    <ds:schemaRef ds:uri="http://schemas.microsoft.com/office/infopath/2007/PartnerControls"/>
    <ds:schemaRef ds:uri="f3e74961-274f-4bd8-8155-157aab047849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bdb195fc-331f-46e9-b483-83808c67ece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415</Words>
  <Application>Microsoft Office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</vt:lpstr>
      <vt:lpstr>Tommy Orange</vt:lpstr>
      <vt:lpstr>General Information:</vt:lpstr>
      <vt:lpstr>Early Life:</vt:lpstr>
      <vt:lpstr>Adulthood:</vt:lpstr>
      <vt:lpstr>New Native Writers:</vt:lpstr>
      <vt:lpstr>Famous Works:</vt:lpstr>
      <vt:lpstr>Awards Won:</vt:lpstr>
      <vt:lpstr>Today:</vt:lpstr>
      <vt:lpstr>Works Cited: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Tommy Orange</dc:title>
  <dc:creator>Dwyer, Sean J CDT 2023</dc:creator>
  <cp:lastModifiedBy>Dwyer, Sean J CDT 2023</cp:lastModifiedBy>
  <cp:revision>9</cp:revision>
  <dcterms:created xsi:type="dcterms:W3CDTF">2020-04-10T18:29:55Z</dcterms:created>
  <dcterms:modified xsi:type="dcterms:W3CDTF">2020-04-10T20:54:25Z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0x01010099029C606EBA2B4F98B31E75AB4ADE3F</vt:lpwstr>
  </property>
</Properties>
</file>