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6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819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wyorker.com/magazine/2003/04/21/what-you-pawn-i-will-redee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3" y="2185261"/>
            <a:ext cx="6269347" cy="368601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																																									What You Pawn I Will Redeem</a:t>
            </a:r>
            <a:br>
              <a:rPr lang="en-US" dirty="0"/>
            </a:br>
            <a:r>
              <a:rPr lang="en-US" sz="2700" dirty="0"/>
              <a:t>By: Sherman Alexi</a:t>
            </a:r>
            <a:br>
              <a:rPr lang="en-US" dirty="0"/>
            </a:br>
            <a:endParaRPr lang="en-US" sz="8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1133" y="5343140"/>
            <a:ext cx="6269347" cy="102149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Presented by CDT Skye Williams 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CD494C9-7698-4ADC-9F7D-370BC657F1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99461" y="6119551"/>
            <a:ext cx="347663" cy="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CFA9-D562-4D09-A6CC-E6505381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3B024-81E9-4184-BF18-2D55C8824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-Main character is named “Jackson-Jackson”</a:t>
            </a:r>
          </a:p>
          <a:p>
            <a:r>
              <a:rPr lang="en-US" sz="2400" dirty="0"/>
              <a:t>-Homeless resident of the streets of Spokane Washington</a:t>
            </a:r>
          </a:p>
          <a:p>
            <a:pPr marL="0" indent="0">
              <a:buNone/>
            </a:pPr>
            <a:r>
              <a:rPr lang="en-US" sz="2400" dirty="0"/>
              <a:t>-Story is written in 1</a:t>
            </a:r>
            <a:r>
              <a:rPr lang="en-US" sz="2400" baseline="30000" dirty="0"/>
              <a:t>st</a:t>
            </a:r>
            <a:r>
              <a:rPr lang="en-US" sz="2400" dirty="0"/>
              <a:t> person where he is narrating first hand accounts of events</a:t>
            </a:r>
          </a:p>
          <a:p>
            <a:pPr marL="0" indent="0">
              <a:buNone/>
            </a:pPr>
            <a:r>
              <a:rPr lang="en-US" sz="2400" dirty="0"/>
              <a:t>-He makes friends with other homeless people on the streets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ED24D8E-9686-4488-A1CA-658404DFC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V="1">
            <a:off x="7972926" y="4981658"/>
            <a:ext cx="590133" cy="59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4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8546-0854-46D9-8895-588363BD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48753-20F9-4683-8838-50EECF8AA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-One day he and his homeless friends go into a pawn shop </a:t>
            </a:r>
          </a:p>
          <a:p>
            <a:r>
              <a:rPr lang="en-US" sz="2400" dirty="0"/>
              <a:t>- See’s his Grandmother’s Regalia</a:t>
            </a:r>
          </a:p>
          <a:p>
            <a:r>
              <a:rPr lang="en-US" sz="2400" dirty="0"/>
              <a:t>-Pawnshop owner tells Jackson if he wants it he must come up with $999.00 </a:t>
            </a:r>
          </a:p>
          <a:p>
            <a:r>
              <a:rPr lang="en-US" sz="2400" dirty="0"/>
              <a:t>-Jackson can not afford the Regalia at the moment so he goes on a quest to come up with the money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2A7EB7-6309-4AE5-8D7D-32A236E133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72069" y="4842544"/>
            <a:ext cx="347663" cy="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8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B8906-CA94-4FAF-9E80-36257B156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CBFF-D54E-4D12-9CA0-C785C0F60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-On Jacksons quest, he encounters different homeless Indians who are apart of different tribes</a:t>
            </a:r>
          </a:p>
          <a:p>
            <a:r>
              <a:rPr lang="en-US" sz="2400" dirty="0"/>
              <a:t>-Tries to sell newspapers to generate money</a:t>
            </a:r>
          </a:p>
          <a:p>
            <a:r>
              <a:rPr lang="en-US" sz="2400" dirty="0"/>
              <a:t>-Steals money from one of his close homeless friends to buy lottery tickets</a:t>
            </a:r>
          </a:p>
          <a:p>
            <a:r>
              <a:rPr lang="en-US" sz="2400" dirty="0"/>
              <a:t>-Wins $100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340260-B4FA-4F03-BE0B-472B38149F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07902" y="4361280"/>
            <a:ext cx="347663" cy="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5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28D1B-D924-4926-85FE-0B87BB5E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4B26C-C6B4-4310-8FE0-3241ADC9E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-With the money he won from the lotto, he goes to an Indian bar and buys everyone drinks</a:t>
            </a:r>
          </a:p>
          <a:p>
            <a:r>
              <a:rPr lang="en-US" sz="2400" dirty="0"/>
              <a:t>-Jackson gets drunk </a:t>
            </a:r>
          </a:p>
          <a:p>
            <a:r>
              <a:rPr lang="en-US" sz="2400" dirty="0"/>
              <a:t>-Officer picks him up from sleeping on rail road tracks and takes him to the detox center</a:t>
            </a:r>
          </a:p>
          <a:p>
            <a:r>
              <a:rPr lang="en-US" sz="2400" dirty="0"/>
              <a:t>-Officers gives Jackson $30, Jackson takes the Aleuts out to eat at a diner</a:t>
            </a:r>
          </a:p>
          <a:p>
            <a:endParaRPr lang="en-US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80CFB8-454F-4920-9833-80C49452E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3000" y="5212085"/>
            <a:ext cx="347663" cy="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8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5DFE-4B95-45A3-936D-CB9692779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86153-3682-4F9B-BED2-58670B067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-Jackson goes back to the pawnshop to try to buy the Regalia with the money that he has</a:t>
            </a:r>
          </a:p>
          <a:p>
            <a:r>
              <a:rPr lang="en-US" sz="2400" dirty="0"/>
              <a:t>-Pawnshop owner gives the regalia to Jackson for free</a:t>
            </a:r>
          </a:p>
          <a:p>
            <a:r>
              <a:rPr lang="en-US" sz="2400" dirty="0"/>
              <a:t>-Jackson walks out of pawnshop with the regalia into the street and dances with the regalia on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0D493FE-D62C-40F3-841C-614B923F17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69964" y="4345238"/>
            <a:ext cx="347663" cy="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9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FCB2B-3BF9-4948-89B4-139A8903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06B37-3A07-4ABF-ABF0-A00697A0F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hlinkClick r:id="rId2"/>
              </a:rPr>
              <a:t>https://www.newyorker.com/magazine/2003/04/21/what-you-pawn-i-will-redeem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3141744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monochrome</Template>
  <TotalTime>0</TotalTime>
  <Words>273</Words>
  <Application>Microsoft Office PowerPoint</Application>
  <PresentationFormat>Widescreen</PresentationFormat>
  <Paragraphs>28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Bookman Old Style</vt:lpstr>
      <vt:lpstr>Calibri</vt:lpstr>
      <vt:lpstr>Franklin Gothic Book</vt:lpstr>
      <vt:lpstr>1_RetrospectVTI</vt:lpstr>
      <vt:lpstr>                                          What You Pawn I Will Redeem By: Sherman Alexi </vt:lpstr>
      <vt:lpstr>Summary</vt:lpstr>
      <vt:lpstr>Summary</vt:lpstr>
      <vt:lpstr>Summary</vt:lpstr>
      <vt:lpstr>Summary</vt:lpstr>
      <vt:lpstr>Summary</vt:lpstr>
      <vt:lpstr>Work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2020-03-30T02:20:14Z</dcterms:created>
  <dcterms:modified xsi:type="dcterms:W3CDTF">2020-03-30T03:15:24Z</dcterms:modified>
</cp:coreProperties>
</file>