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notesMasterIdLst>
    <p:notesMasterId r:id="rId12"/>
  </p:notesMasterIdLst>
  <p:sldIdLst>
    <p:sldId id="256" r:id="rId5"/>
    <p:sldId id="258" r:id="rId6"/>
    <p:sldId id="257" r:id="rId7"/>
    <p:sldId id="260" r:id="rId8"/>
    <p:sldId id="259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FE4990-2D7A-45E0-9F14-2F770472C071}" v="48" dt="2020-03-30T00:35:12.0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32" d="100"/>
          <a:sy n="32" d="100"/>
        </p:scale>
        <p:origin x="1976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B5E86-3E40-48EC-ABA1-3975CC2B48BB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EE9947-AEE1-491A-84A6-B5A422102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282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EE9947-AEE1-491A-84A6-B5A4221021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662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3/29/2020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3/29/2020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3/29/2020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3/29/2020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3/29/2020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3/29/2020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3/29/2020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3/29/2020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3/29/2020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3/29/2020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3/29/2020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3/29/2020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D5E06-47B5-4CA2-9FDA-FA8BF98388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“What You Pawn I Will Redeem”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627342-9B8C-4A4F-8483-656C840DCB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Stephen Grabher </a:t>
            </a: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B2A48A3-B106-4919-AD41-8AB433E182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558398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44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7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B597B-DD3F-4960-8383-394CB3953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everything</a:t>
            </a:r>
          </a:p>
        </p:txBody>
      </p:sp>
      <p:pic>
        <p:nvPicPr>
          <p:cNvPr id="1026" name="Picture 2" descr="Working Together - Simone McLeod - ArtGallery66.com - (Powered by ...">
            <a:extLst>
              <a:ext uri="{FF2B5EF4-FFF2-40B4-BE49-F238E27FC236}">
                <a16:creationId xmlns:a16="http://schemas.microsoft.com/office/drawing/2014/main" id="{332626F9-AA84-459C-9867-0E77D2BEF9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003" y="1554480"/>
            <a:ext cx="4153853" cy="296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42AD476-47FD-4B25-9A19-DF1ED1A1B8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44730" y="570506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322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7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80E3E-4BF0-485A-A061-E7F0A1430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Assumption-Stupidity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112F8-3C4E-4E02-8690-C10259197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- “a bottle of fortified courage from the most beautiful 7-Eleven”</a:t>
            </a:r>
          </a:p>
          <a:p>
            <a:pPr>
              <a:buFontTx/>
              <a:buChar char="-"/>
            </a:pPr>
            <a:r>
              <a:rPr lang="en-US" dirty="0"/>
              <a:t>“ I carried our twenty-dollar bill and our five dollars in loose change over to the 7-Eleven and bought three bottles of imagination.”</a:t>
            </a:r>
          </a:p>
          <a:p>
            <a:pPr>
              <a:buFontTx/>
              <a:buChar char="-"/>
            </a:pPr>
            <a:r>
              <a:rPr lang="en-US" dirty="0"/>
              <a:t>“I dumped the other forty-five in a garbage can, and walked into McDonald’s, ordered four cheeseburgers for a dollar each, and slowly ate them.”</a:t>
            </a:r>
          </a:p>
          <a:p>
            <a:pPr>
              <a:buFontTx/>
              <a:buChar char="-"/>
            </a:pPr>
            <a:r>
              <a:rPr lang="en-US" dirty="0"/>
              <a:t>“I bought a fifty-cent cigar and two scratch lottery tickets for a dollar each.”</a:t>
            </a:r>
          </a:p>
          <a:p>
            <a:pPr>
              <a:buFontTx/>
              <a:buChar char="-"/>
            </a:pPr>
            <a:r>
              <a:rPr lang="en-US" dirty="0"/>
              <a:t> “ ‘Thank you,’ I said, and gave her one of the bills.”</a:t>
            </a:r>
          </a:p>
          <a:p>
            <a:pPr>
              <a:buFontTx/>
              <a:buChar char="-"/>
            </a:pPr>
            <a:r>
              <a:rPr lang="en-US" dirty="0"/>
              <a:t>““You’ve got no more money!” he yelled back.”</a:t>
            </a:r>
          </a:p>
          <a:p>
            <a:pPr marL="0" indent="0">
              <a:buNone/>
            </a:pPr>
            <a:r>
              <a:rPr lang="en-US" dirty="0"/>
              <a:t>- “I’ve got twenty-five dollars I can spend. Bring us all the breakfast you can, plus your tip.”</a:t>
            </a:r>
          </a:p>
          <a:p>
            <a:pPr>
              <a:buFontTx/>
              <a:buChar char="-"/>
            </a:pPr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892C024-8FA1-4BBC-9A4C-1849E2B80C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59116" y="5793232"/>
            <a:ext cx="336884" cy="33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0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7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80E3E-4BF0-485A-A061-E7F0A1430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Assumption- Selflessness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112F8-3C4E-4E02-8690-C10259197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8358" y="1864787"/>
            <a:ext cx="10058400" cy="4050792"/>
          </a:xfrm>
        </p:spPr>
        <p:txBody>
          <a:bodyPr/>
          <a:lstStyle/>
          <a:p>
            <a:pPr>
              <a:buFontTx/>
              <a:buChar char="-"/>
            </a:pPr>
            <a:r>
              <a:rPr lang="en-US" dirty="0"/>
              <a:t>“We matter to each other”</a:t>
            </a:r>
          </a:p>
          <a:p>
            <a:pPr>
              <a:buFontTx/>
              <a:buChar char="-"/>
            </a:pPr>
            <a:r>
              <a:rPr lang="en-US" dirty="0"/>
              <a:t>“finished off those bottles—one, two, and three.”</a:t>
            </a:r>
          </a:p>
          <a:p>
            <a:pPr marL="0" indent="0">
              <a:buNone/>
            </a:pPr>
            <a:r>
              <a:rPr lang="en-US" dirty="0"/>
              <a:t>-“ ‘No, it’s tribal. It’s an Indian thing. When you win, you’re supposed to share with your family.’ ”</a:t>
            </a:r>
          </a:p>
          <a:p>
            <a:pPr marL="0" indent="0">
              <a:buNone/>
            </a:pPr>
            <a:r>
              <a:rPr lang="en-US" dirty="0"/>
              <a:t>- “’All right,’ I said. ‘Me and all my cousins here are going to be drinking eighty shots. How many is that apiece?’”</a:t>
            </a:r>
          </a:p>
          <a:p>
            <a:pPr marL="0" indent="0">
              <a:buNone/>
            </a:pPr>
            <a:r>
              <a:rPr lang="en-US" dirty="0"/>
              <a:t>-“ ‘No, I’m paying,’ I said.’”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B3DAB84-520C-466C-9A68-F9424DA77A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571237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91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9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E5BD9-ADA7-4ED3-9E4F-A8E6C76F9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“Family”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47CBD-933A-4555-8089-20E85EB3E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293" y="685800"/>
            <a:ext cx="6711696" cy="502005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Junior- “I put my hand close to Junior’s mouth to make sure he was still breathing. “</a:t>
            </a:r>
          </a:p>
          <a:p>
            <a:r>
              <a:rPr lang="en-US" dirty="0"/>
              <a:t>Three Aleut cousins- “The Aleuts sang their strange and beautiful songs”</a:t>
            </a:r>
          </a:p>
          <a:p>
            <a:r>
              <a:rPr lang="en-US" dirty="0"/>
              <a:t>Big Boss- “He is the only person who calls me that. He’s a funny and kind man.”</a:t>
            </a:r>
          </a:p>
          <a:p>
            <a:r>
              <a:rPr lang="en-US" dirty="0"/>
              <a:t>Mary- “I loved Mary, the young Korean woman who worked the register. She was the daughter of the owners, and she sang all day.”</a:t>
            </a:r>
          </a:p>
          <a:p>
            <a:r>
              <a:rPr lang="en-US" dirty="0"/>
              <a:t>Irene and Honey Boy-“I didn’t know any of them, but Indians like to belong, so we all pretended to be cousins.”</a:t>
            </a:r>
          </a:p>
          <a:p>
            <a:r>
              <a:rPr lang="en-US" dirty="0"/>
              <a:t>Officer Williams- “He was a good cop with a sweet tooth.</a:t>
            </a:r>
          </a:p>
          <a:p>
            <a:r>
              <a:rPr lang="en-US" dirty="0"/>
              <a:t>Pawnbroker- “Do you know how many good men live in this world? Too many to count!”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9B7EC-18D2-43E9-BF8D-217BF490CBA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His family isn’t his immediate family, it’s everyone!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C2AA6F7-2F7B-4592-8B06-C3A07216EF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30546" y="6172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32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8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7FD8C-B297-42BC-A8B4-D7E8A2A36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Ancestry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B2975-1F80-45E1-BECC-576A58F09A8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Regalia-significance of this</a:t>
            </a:r>
          </a:p>
          <a:p>
            <a:r>
              <a:rPr lang="en-US" dirty="0"/>
              <a:t>Reminds him of how his grandmother taught him to treat others like family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FC7A5F-06CB-46B1-BA18-C9DB764EF64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-  “ ‘He was a good cop. He never arrested people. He took care of them. Just like you.’ ”</a:t>
            </a:r>
          </a:p>
          <a:p>
            <a:r>
              <a:rPr lang="en-US" dirty="0"/>
              <a:t>- “Maybe the cancer started in her broken heart and then leaked out into her breasts.”</a:t>
            </a:r>
          </a:p>
          <a:p>
            <a:r>
              <a:rPr lang="en-US" dirty="0"/>
              <a:t>- “She was a nurse at a military hospital in Sydney…”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410BEA2-3EB2-4AD2-85FF-093D328E12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18328" y="533786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55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3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F15B4-BD39-443C-8051-FAE279029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153412"/>
            <a:ext cx="10058400" cy="1609344"/>
          </a:xfrm>
        </p:spPr>
        <p:txBody>
          <a:bodyPr>
            <a:normAutofit fontScale="90000"/>
          </a:bodyPr>
          <a:lstStyle/>
          <a:p>
            <a:r>
              <a:rPr lang="en-US" dirty="0"/>
              <a:t>How does Jackson’s cultural background influence the way he goes through everyday life?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A099B95-C28E-4C04-8002-D72B57A033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532892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6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D2B2AECF4BAE4C826ECD22519D5DF1" ma:contentTypeVersion="11" ma:contentTypeDescription="Create a new document." ma:contentTypeScope="" ma:versionID="b005869410dfaf7dc234a0309cc19ce6">
  <xsd:schema xmlns:xsd="http://www.w3.org/2001/XMLSchema" xmlns:xs="http://www.w3.org/2001/XMLSchema" xmlns:p="http://schemas.microsoft.com/office/2006/metadata/properties" xmlns:ns3="4a0f72fb-1c62-4f06-8bfc-5beb35bdadc9" xmlns:ns4="064487a2-224e-426a-bccd-b3ed1ae54a3a" targetNamespace="http://schemas.microsoft.com/office/2006/metadata/properties" ma:root="true" ma:fieldsID="ed7ddc1b153d8e24789f884ba7d0b190" ns3:_="" ns4:_="">
    <xsd:import namespace="4a0f72fb-1c62-4f06-8bfc-5beb35bdadc9"/>
    <xsd:import namespace="064487a2-224e-426a-bccd-b3ed1ae54a3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0f72fb-1c62-4f06-8bfc-5beb35bdad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4487a2-224e-426a-bccd-b3ed1ae54a3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B5587F7-9BDE-4648-85BD-770A1E6809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0f72fb-1c62-4f06-8bfc-5beb35bdadc9"/>
    <ds:schemaRef ds:uri="064487a2-224e-426a-bccd-b3ed1ae54a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B5C47A-74D4-40A7-9C70-CAD9CA3158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C66338-C3D8-4A3D-934A-01DA7144EC86}">
  <ds:schemaRefs>
    <ds:schemaRef ds:uri="http://schemas.microsoft.com/office/2006/documentManagement/types"/>
    <ds:schemaRef ds:uri="4a0f72fb-1c62-4f06-8bfc-5beb35bdadc9"/>
    <ds:schemaRef ds:uri="http://purl.org/dc/terms/"/>
    <ds:schemaRef ds:uri="http://schemas.microsoft.com/office/infopath/2007/PartnerControls"/>
    <ds:schemaRef ds:uri="http://www.w3.org/XML/1998/namespace"/>
    <ds:schemaRef ds:uri="http://purl.org/dc/elements/1.1/"/>
    <ds:schemaRef ds:uri="http://schemas.openxmlformats.org/package/2006/metadata/core-properties"/>
    <ds:schemaRef ds:uri="064487a2-224e-426a-bccd-b3ed1ae54a3a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183</TotalTime>
  <Words>474</Words>
  <Application>Microsoft Office PowerPoint</Application>
  <PresentationFormat>Widescreen</PresentationFormat>
  <Paragraphs>38</Paragraphs>
  <Slides>7</Slides>
  <Notes>1</Notes>
  <HiddenSlides>0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Rockwell</vt:lpstr>
      <vt:lpstr>Rockwell Condensed</vt:lpstr>
      <vt:lpstr>Wingdings</vt:lpstr>
      <vt:lpstr>Wood Type</vt:lpstr>
      <vt:lpstr>“What You Pawn I Will Redeem” </vt:lpstr>
      <vt:lpstr>Overview of everything</vt:lpstr>
      <vt:lpstr>First Assumption-Stupidity</vt:lpstr>
      <vt:lpstr>Second Assumption- Selflessness</vt:lpstr>
      <vt:lpstr>“Family”</vt:lpstr>
      <vt:lpstr>Ancestry</vt:lpstr>
      <vt:lpstr>How does Jackson’s cultural background influence the way he goes through everyday life?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“What You Pawn I Will Redeem” </dc:title>
  <dc:creator>Grabher, Stephen M CDT 2023</dc:creator>
  <cp:lastModifiedBy>Grabher, Stephen M CDT 2023</cp:lastModifiedBy>
  <cp:revision>7</cp:revision>
  <dcterms:created xsi:type="dcterms:W3CDTF">2020-03-29T21:32:47Z</dcterms:created>
  <dcterms:modified xsi:type="dcterms:W3CDTF">2020-03-30T00:36:18Z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0x01010009D2B2AECF4BAE4C826ECD22519D5DF1</vt:lpwstr>
  </property>
</Properties>
</file>