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sldIdLst>
    <p:sldId id="256" r:id="rId5"/>
    <p:sldId id="257" r:id="rId6"/>
    <p:sldId id="258" r:id="rId7"/>
    <p:sldId id="259" r:id="rId8"/>
    <p:sldId id="264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er, Theodore F CDT 2023" initials="MTFC2" lastIdx="1" clrIdx="0">
    <p:extLst>
      <p:ext uri="{19B8F6BF-5375-455C-9EA6-DF929625EA0E}">
        <p15:presenceInfo xmlns:p15="http://schemas.microsoft.com/office/powerpoint/2012/main" userId="S::theodore.mayer@westpoint.edu::c40d8101-5ad8-4c3e-837a-6bfad36ec8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99ABB-6716-4B3E-8467-680036416C83}" v="171" dt="2020-04-04T00:44:41.826"/>
    <p1510:client id="{78052BC6-D42E-46AA-BDCE-3C70705362D2}" v="93" dt="2020-04-04T17:09:10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er, Theodore F CDT 2023" userId="c40d8101-5ad8-4c3e-837a-6bfad36ec8b2" providerId="ADAL" clId="{78052BC6-D42E-46AA-BDCE-3C70705362D2}"/>
    <pc:docChg chg="custSel mod addSld modSld">
      <pc:chgData name="Mayer, Theodore F CDT 2023" userId="c40d8101-5ad8-4c3e-837a-6bfad36ec8b2" providerId="ADAL" clId="{78052BC6-D42E-46AA-BDCE-3C70705362D2}" dt="2020-04-04T17:09:35.212" v="510" actId="14100"/>
      <pc:docMkLst>
        <pc:docMk/>
      </pc:docMkLst>
      <pc:sldChg chg="modSp">
        <pc:chgData name="Mayer, Theodore F CDT 2023" userId="c40d8101-5ad8-4c3e-837a-6bfad36ec8b2" providerId="ADAL" clId="{78052BC6-D42E-46AA-BDCE-3C70705362D2}" dt="2020-04-04T16:43:52.910" v="0" actId="1076"/>
        <pc:sldMkLst>
          <pc:docMk/>
          <pc:sldMk cId="4234144287" sldId="257"/>
        </pc:sldMkLst>
        <pc:picChg chg="mod">
          <ac:chgData name="Mayer, Theodore F CDT 2023" userId="c40d8101-5ad8-4c3e-837a-6bfad36ec8b2" providerId="ADAL" clId="{78052BC6-D42E-46AA-BDCE-3C70705362D2}" dt="2020-04-04T16:43:52.910" v="0" actId="1076"/>
          <ac:picMkLst>
            <pc:docMk/>
            <pc:sldMk cId="4234144287" sldId="257"/>
            <ac:picMk id="3" creationId="{E7DDCCA9-7527-417C-B2EB-47DF3DCAB1B3}"/>
          </ac:picMkLst>
        </pc:picChg>
      </pc:sldChg>
      <pc:sldChg chg="modSp">
        <pc:chgData name="Mayer, Theodore F CDT 2023" userId="c40d8101-5ad8-4c3e-837a-6bfad36ec8b2" providerId="ADAL" clId="{78052BC6-D42E-46AA-BDCE-3C70705362D2}" dt="2020-04-04T16:45:16.076" v="3" actId="1076"/>
        <pc:sldMkLst>
          <pc:docMk/>
          <pc:sldMk cId="2487756535" sldId="258"/>
        </pc:sldMkLst>
        <pc:spChg chg="mod">
          <ac:chgData name="Mayer, Theodore F CDT 2023" userId="c40d8101-5ad8-4c3e-837a-6bfad36ec8b2" providerId="ADAL" clId="{78052BC6-D42E-46AA-BDCE-3C70705362D2}" dt="2020-04-04T16:44:03.300" v="2" actId="27636"/>
          <ac:spMkLst>
            <pc:docMk/>
            <pc:sldMk cId="2487756535" sldId="258"/>
            <ac:spMk id="3" creationId="{280F7F1E-C88C-4775-AFE9-E1FE3A32EA28}"/>
          </ac:spMkLst>
        </pc:spChg>
        <pc:picChg chg="mod">
          <ac:chgData name="Mayer, Theodore F CDT 2023" userId="c40d8101-5ad8-4c3e-837a-6bfad36ec8b2" providerId="ADAL" clId="{78052BC6-D42E-46AA-BDCE-3C70705362D2}" dt="2020-04-04T16:45:16.076" v="3" actId="1076"/>
          <ac:picMkLst>
            <pc:docMk/>
            <pc:sldMk cId="2487756535" sldId="258"/>
            <ac:picMk id="5" creationId="{64F588E2-F102-4D7A-95C9-16996242A51C}"/>
          </ac:picMkLst>
        </pc:picChg>
      </pc:sldChg>
      <pc:sldChg chg="delSp modSp modAnim">
        <pc:chgData name="Mayer, Theodore F CDT 2023" userId="c40d8101-5ad8-4c3e-837a-6bfad36ec8b2" providerId="ADAL" clId="{78052BC6-D42E-46AA-BDCE-3C70705362D2}" dt="2020-04-04T17:09:35.212" v="510" actId="14100"/>
        <pc:sldMkLst>
          <pc:docMk/>
          <pc:sldMk cId="3964896829" sldId="259"/>
        </pc:sldMkLst>
        <pc:spChg chg="mod">
          <ac:chgData name="Mayer, Theodore F CDT 2023" userId="c40d8101-5ad8-4c3e-837a-6bfad36ec8b2" providerId="ADAL" clId="{78052BC6-D42E-46AA-BDCE-3C70705362D2}" dt="2020-04-04T17:09:35.212" v="510" actId="14100"/>
          <ac:spMkLst>
            <pc:docMk/>
            <pc:sldMk cId="3964896829" sldId="259"/>
            <ac:spMk id="3" creationId="{9873A064-27C2-4ED4-8F4F-8AC1C56E1BFF}"/>
          </ac:spMkLst>
        </pc:spChg>
        <pc:picChg chg="del mod">
          <ac:chgData name="Mayer, Theodore F CDT 2023" userId="c40d8101-5ad8-4c3e-837a-6bfad36ec8b2" providerId="ADAL" clId="{78052BC6-D42E-46AA-BDCE-3C70705362D2}" dt="2020-04-04T16:55:33.494" v="446"/>
          <ac:picMkLst>
            <pc:docMk/>
            <pc:sldMk cId="3964896829" sldId="259"/>
            <ac:picMk id="4" creationId="{0CA34227-B04A-4777-845C-ED692722E959}"/>
          </ac:picMkLst>
        </pc:picChg>
        <pc:picChg chg="mod">
          <ac:chgData name="Mayer, Theodore F CDT 2023" userId="c40d8101-5ad8-4c3e-837a-6bfad36ec8b2" providerId="ADAL" clId="{78052BC6-D42E-46AA-BDCE-3C70705362D2}" dt="2020-04-04T16:57:02.363" v="447" actId="1076"/>
          <ac:picMkLst>
            <pc:docMk/>
            <pc:sldMk cId="3964896829" sldId="259"/>
            <ac:picMk id="5" creationId="{1F3E5229-4475-4855-82C9-7439FA2F923E}"/>
          </ac:picMkLst>
        </pc:picChg>
      </pc:sldChg>
      <pc:sldChg chg="modSp">
        <pc:chgData name="Mayer, Theodore F CDT 2023" userId="c40d8101-5ad8-4c3e-837a-6bfad36ec8b2" providerId="ADAL" clId="{78052BC6-D42E-46AA-BDCE-3C70705362D2}" dt="2020-04-04T17:02:31.729" v="488" actId="1076"/>
        <pc:sldMkLst>
          <pc:docMk/>
          <pc:sldMk cId="678109409" sldId="260"/>
        </pc:sldMkLst>
        <pc:spChg chg="mod">
          <ac:chgData name="Mayer, Theodore F CDT 2023" userId="c40d8101-5ad8-4c3e-837a-6bfad36ec8b2" providerId="ADAL" clId="{78052BC6-D42E-46AA-BDCE-3C70705362D2}" dt="2020-04-04T16:52:18.725" v="417" actId="20577"/>
          <ac:spMkLst>
            <pc:docMk/>
            <pc:sldMk cId="678109409" sldId="260"/>
            <ac:spMk id="3" creationId="{1F4FBABF-70A2-4B46-B3CA-8C139B4606D9}"/>
          </ac:spMkLst>
        </pc:spChg>
        <pc:picChg chg="mod">
          <ac:chgData name="Mayer, Theodore F CDT 2023" userId="c40d8101-5ad8-4c3e-837a-6bfad36ec8b2" providerId="ADAL" clId="{78052BC6-D42E-46AA-BDCE-3C70705362D2}" dt="2020-04-04T17:02:31.729" v="488" actId="1076"/>
          <ac:picMkLst>
            <pc:docMk/>
            <pc:sldMk cId="678109409" sldId="260"/>
            <ac:picMk id="4" creationId="{91917065-6394-43FF-96EF-95936531AE2C}"/>
          </ac:picMkLst>
        </pc:picChg>
      </pc:sldChg>
      <pc:sldChg chg="addSp delSp modSp">
        <pc:chgData name="Mayer, Theodore F CDT 2023" userId="c40d8101-5ad8-4c3e-837a-6bfad36ec8b2" providerId="ADAL" clId="{78052BC6-D42E-46AA-BDCE-3C70705362D2}" dt="2020-04-04T17:09:18.131" v="509" actId="1076"/>
        <pc:sldMkLst>
          <pc:docMk/>
          <pc:sldMk cId="950466373" sldId="261"/>
        </pc:sldMkLst>
        <pc:spChg chg="mod">
          <ac:chgData name="Mayer, Theodore F CDT 2023" userId="c40d8101-5ad8-4c3e-837a-6bfad36ec8b2" providerId="ADAL" clId="{78052BC6-D42E-46AA-BDCE-3C70705362D2}" dt="2020-04-04T17:08:19.281" v="495" actId="14100"/>
          <ac:spMkLst>
            <pc:docMk/>
            <pc:sldMk cId="950466373" sldId="261"/>
            <ac:spMk id="2" creationId="{0ECECA69-93DA-4C2D-994C-E58B1376D968}"/>
          </ac:spMkLst>
        </pc:spChg>
        <pc:picChg chg="mod">
          <ac:chgData name="Mayer, Theodore F CDT 2023" userId="c40d8101-5ad8-4c3e-837a-6bfad36ec8b2" providerId="ADAL" clId="{78052BC6-D42E-46AA-BDCE-3C70705362D2}" dt="2020-04-04T17:03:47.135" v="489" actId="1076"/>
          <ac:picMkLst>
            <pc:docMk/>
            <pc:sldMk cId="950466373" sldId="261"/>
            <ac:picMk id="4" creationId="{C4D81A8C-22DA-4728-8F5E-A468FEF6D180}"/>
          </ac:picMkLst>
        </pc:picChg>
        <pc:picChg chg="add del mod">
          <ac:chgData name="Mayer, Theodore F CDT 2023" userId="c40d8101-5ad8-4c3e-837a-6bfad36ec8b2" providerId="ADAL" clId="{78052BC6-D42E-46AA-BDCE-3C70705362D2}" dt="2020-04-04T17:09:01.969" v="504"/>
          <ac:picMkLst>
            <pc:docMk/>
            <pc:sldMk cId="950466373" sldId="261"/>
            <ac:picMk id="5" creationId="{0D7A1E0A-1B56-4217-BAE0-8FC28DCDCAE8}"/>
          </ac:picMkLst>
        </pc:picChg>
        <pc:picChg chg="add mod">
          <ac:chgData name="Mayer, Theodore F CDT 2023" userId="c40d8101-5ad8-4c3e-837a-6bfad36ec8b2" providerId="ADAL" clId="{78052BC6-D42E-46AA-BDCE-3C70705362D2}" dt="2020-04-04T17:09:18.131" v="509" actId="1076"/>
          <ac:picMkLst>
            <pc:docMk/>
            <pc:sldMk cId="950466373" sldId="261"/>
            <ac:picMk id="6" creationId="{31228B77-6589-4206-B5C6-C9436C8F2465}"/>
          </ac:picMkLst>
        </pc:picChg>
      </pc:sldChg>
      <pc:sldChg chg="addSp delSp modSp add mod setBg modAnim">
        <pc:chgData name="Mayer, Theodore F CDT 2023" userId="c40d8101-5ad8-4c3e-837a-6bfad36ec8b2" providerId="ADAL" clId="{78052BC6-D42E-46AA-BDCE-3C70705362D2}" dt="2020-04-04T17:08:52.369" v="503" actId="1076"/>
        <pc:sldMkLst>
          <pc:docMk/>
          <pc:sldMk cId="326512431" sldId="264"/>
        </pc:sldMkLst>
        <pc:spChg chg="mod">
          <ac:chgData name="Mayer, Theodore F CDT 2023" userId="c40d8101-5ad8-4c3e-837a-6bfad36ec8b2" providerId="ADAL" clId="{78052BC6-D42E-46AA-BDCE-3C70705362D2}" dt="2020-04-04T17:08:46.698" v="499" actId="14100"/>
          <ac:spMkLst>
            <pc:docMk/>
            <pc:sldMk cId="326512431" sldId="264"/>
            <ac:spMk id="2" creationId="{3B8AF2BA-847C-4CBB-BE14-3A50FE969AB1}"/>
          </ac:spMkLst>
        </pc:spChg>
        <pc:spChg chg="del mod">
          <ac:chgData name="Mayer, Theodore F CDT 2023" userId="c40d8101-5ad8-4c3e-837a-6bfad36ec8b2" providerId="ADAL" clId="{78052BC6-D42E-46AA-BDCE-3C70705362D2}" dt="2020-04-04T16:48:58.224" v="321" actId="26606"/>
          <ac:spMkLst>
            <pc:docMk/>
            <pc:sldMk cId="326512431" sldId="264"/>
            <ac:spMk id="3" creationId="{80549EE4-4571-4D8E-A27A-2328A38A10DE}"/>
          </ac:spMkLst>
        </pc:spChg>
        <pc:spChg chg="add">
          <ac:chgData name="Mayer, Theodore F CDT 2023" userId="c40d8101-5ad8-4c3e-837a-6bfad36ec8b2" providerId="ADAL" clId="{78052BC6-D42E-46AA-BDCE-3C70705362D2}" dt="2020-04-04T16:48:58.224" v="321" actId="26606"/>
          <ac:spMkLst>
            <pc:docMk/>
            <pc:sldMk cId="326512431" sldId="264"/>
            <ac:spMk id="10" creationId="{76839A44-7256-4FA9-B4B6-4E29E9A3EEB6}"/>
          </ac:spMkLst>
        </pc:spChg>
        <pc:grpChg chg="add">
          <ac:chgData name="Mayer, Theodore F CDT 2023" userId="c40d8101-5ad8-4c3e-837a-6bfad36ec8b2" providerId="ADAL" clId="{78052BC6-D42E-46AA-BDCE-3C70705362D2}" dt="2020-04-04T16:48:58.224" v="321" actId="26606"/>
          <ac:grpSpMkLst>
            <pc:docMk/>
            <pc:sldMk cId="326512431" sldId="264"/>
            <ac:grpSpMk id="12" creationId="{0297EC10-3FA3-405D-8330-7FE09439F634}"/>
          </ac:grpSpMkLst>
        </pc:grpChg>
        <pc:graphicFrameChg chg="add mod">
          <ac:chgData name="Mayer, Theodore F CDT 2023" userId="c40d8101-5ad8-4c3e-837a-6bfad36ec8b2" providerId="ADAL" clId="{78052BC6-D42E-46AA-BDCE-3C70705362D2}" dt="2020-04-04T17:00:28.034" v="484" actId="20577"/>
          <ac:graphicFrameMkLst>
            <pc:docMk/>
            <pc:sldMk cId="326512431" sldId="264"/>
            <ac:graphicFrameMk id="5" creationId="{43A32CBD-15B6-4E4A-ABBC-EEFD88836CBA}"/>
          </ac:graphicFrameMkLst>
        </pc:graphicFrameChg>
        <pc:picChg chg="del mod">
          <ac:chgData name="Mayer, Theodore F CDT 2023" userId="c40d8101-5ad8-4c3e-837a-6bfad36ec8b2" providerId="ADAL" clId="{78052BC6-D42E-46AA-BDCE-3C70705362D2}" dt="2020-04-04T17:00:32.584" v="485"/>
          <ac:picMkLst>
            <pc:docMk/>
            <pc:sldMk cId="326512431" sldId="264"/>
            <ac:picMk id="4" creationId="{DA98D8D0-8679-439F-9C40-FF492DACF2D7}"/>
          </ac:picMkLst>
        </pc:picChg>
        <pc:picChg chg="mod">
          <ac:chgData name="Mayer, Theodore F CDT 2023" userId="c40d8101-5ad8-4c3e-837a-6bfad36ec8b2" providerId="ADAL" clId="{78052BC6-D42E-46AA-BDCE-3C70705362D2}" dt="2020-04-04T17:01:40.255" v="487" actId="1076"/>
          <ac:picMkLst>
            <pc:docMk/>
            <pc:sldMk cId="326512431" sldId="264"/>
            <ac:picMk id="6" creationId="{803637C8-4DDE-4E74-8724-7B1D0BB8D9A7}"/>
          </ac:picMkLst>
        </pc:picChg>
        <pc:picChg chg="add mod">
          <ac:chgData name="Mayer, Theodore F CDT 2023" userId="c40d8101-5ad8-4c3e-837a-6bfad36ec8b2" providerId="ADAL" clId="{78052BC6-D42E-46AA-BDCE-3C70705362D2}" dt="2020-04-04T17:08:52.369" v="503" actId="1076"/>
          <ac:picMkLst>
            <pc:docMk/>
            <pc:sldMk cId="326512431" sldId="264"/>
            <ac:picMk id="7" creationId="{AEAA7AB6-4838-45DE-8E05-6746B215FEA1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3T18:44:59.359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B69EC7-FB1F-40C1-A12F-6EB809861BE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4_2" csCatId="accent4" phldr="1"/>
      <dgm:spPr/>
      <dgm:t>
        <a:bodyPr/>
        <a:lstStyle/>
        <a:p>
          <a:endParaRPr lang="en-US"/>
        </a:p>
      </dgm:t>
    </dgm:pt>
    <dgm:pt modelId="{1B03BEEB-9288-4AF0-B05C-C7419195184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</a:rPr>
            <a:t>Born August 28th, 1896 on the rugged Aran Island Inishmore.</a:t>
          </a:r>
        </a:p>
      </dgm:t>
    </dgm:pt>
    <dgm:pt modelId="{22D4A872-A66B-4D3F-AE3C-FF43D03BEB35}" type="parTrans" cxnId="{A6F9E805-1759-46C0-ADD1-A3F88F955BE8}">
      <dgm:prSet/>
      <dgm:spPr/>
      <dgm:t>
        <a:bodyPr/>
        <a:lstStyle/>
        <a:p>
          <a:endParaRPr lang="en-US"/>
        </a:p>
      </dgm:t>
    </dgm:pt>
    <dgm:pt modelId="{9C12FC44-CA25-4328-B231-895E42B7D224}" type="sibTrans" cxnId="{A6F9E805-1759-46C0-ADD1-A3F88F955BE8}">
      <dgm:prSet/>
      <dgm:spPr/>
      <dgm:t>
        <a:bodyPr/>
        <a:lstStyle/>
        <a:p>
          <a:endParaRPr lang="en-US"/>
        </a:p>
      </dgm:t>
    </dgm:pt>
    <dgm:pt modelId="{E72E005A-9B82-4BAE-B961-261379DF1EDD}">
      <dgm:prSet custT="1"/>
      <dgm:spPr/>
      <dgm:t>
        <a:bodyPr/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Grew up in a poor Irish family.</a:t>
          </a:r>
        </a:p>
      </dgm:t>
    </dgm:pt>
    <dgm:pt modelId="{9FFC7B87-4984-4B8B-95CD-412D4ABFA2FE}" type="parTrans" cxnId="{385B7116-F283-476C-B546-8C28BCF5CBBE}">
      <dgm:prSet/>
      <dgm:spPr/>
      <dgm:t>
        <a:bodyPr/>
        <a:lstStyle/>
        <a:p>
          <a:endParaRPr lang="en-US"/>
        </a:p>
      </dgm:t>
    </dgm:pt>
    <dgm:pt modelId="{37202D8B-937A-4CDA-8FD3-53E41868CF79}" type="sibTrans" cxnId="{385B7116-F283-476C-B546-8C28BCF5CBBE}">
      <dgm:prSet/>
      <dgm:spPr/>
      <dgm:t>
        <a:bodyPr/>
        <a:lstStyle/>
        <a:p>
          <a:endParaRPr lang="en-US"/>
        </a:p>
      </dgm:t>
    </dgm:pt>
    <dgm:pt modelId="{D59441A5-D220-4D3A-8AF5-4ABF0DF0DE60}">
      <dgm:prSet custT="1"/>
      <dgm:spPr/>
      <dgm:t>
        <a:bodyPr/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His family was anti-clerical, but priesthood was the only way for young Liam to get an education.</a:t>
          </a:r>
        </a:p>
      </dgm:t>
    </dgm:pt>
    <dgm:pt modelId="{384AC162-29C4-479A-8024-6F35BB5271FF}" type="parTrans" cxnId="{35D45284-DDEB-44D6-A68E-CF00ACCE4F75}">
      <dgm:prSet/>
      <dgm:spPr/>
      <dgm:t>
        <a:bodyPr/>
        <a:lstStyle/>
        <a:p>
          <a:endParaRPr lang="en-US"/>
        </a:p>
      </dgm:t>
    </dgm:pt>
    <dgm:pt modelId="{78C256AF-47DE-421D-930A-8068E144826B}" type="sibTrans" cxnId="{35D45284-DDEB-44D6-A68E-CF00ACCE4F75}">
      <dgm:prSet/>
      <dgm:spPr/>
      <dgm:t>
        <a:bodyPr/>
        <a:lstStyle/>
        <a:p>
          <a:endParaRPr lang="en-US"/>
        </a:p>
      </dgm:t>
    </dgm:pt>
    <dgm:pt modelId="{86E86B38-F426-4823-8CD3-84D86CBBB1B8}">
      <dgm:prSet custT="1"/>
      <dgm:spPr/>
      <dgm:t>
        <a:bodyPr/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Studied at Rockwell College, Blackrock College, and the University of Dublin</a:t>
          </a:r>
        </a:p>
      </dgm:t>
    </dgm:pt>
    <dgm:pt modelId="{20C97A4D-0769-46DA-88B8-F96E51100F49}" type="parTrans" cxnId="{D19E6F05-06CB-479D-8B3D-8199A472AEAB}">
      <dgm:prSet/>
      <dgm:spPr/>
      <dgm:t>
        <a:bodyPr/>
        <a:lstStyle/>
        <a:p>
          <a:endParaRPr lang="en-US"/>
        </a:p>
      </dgm:t>
    </dgm:pt>
    <dgm:pt modelId="{D9804680-E03C-4C2B-B93F-BB98089A23DA}" type="sibTrans" cxnId="{D19E6F05-06CB-479D-8B3D-8199A472AEAB}">
      <dgm:prSet/>
      <dgm:spPr/>
      <dgm:t>
        <a:bodyPr/>
        <a:lstStyle/>
        <a:p>
          <a:endParaRPr lang="en-US"/>
        </a:p>
      </dgm:t>
    </dgm:pt>
    <dgm:pt modelId="{4F7D8E5A-AEED-42C2-BC04-13D6B9E18C09}">
      <dgm:prSet custT="1"/>
      <dgm:spPr/>
      <dgm:t>
        <a:bodyPr/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Abandoned his studies to join the Irish Guards in 1915.</a:t>
          </a:r>
        </a:p>
      </dgm:t>
    </dgm:pt>
    <dgm:pt modelId="{024ED2CE-D9EF-4B64-916E-AC07B642AFAC}" type="parTrans" cxnId="{18C26A82-2B42-4E4A-8B45-F66B29CD6C13}">
      <dgm:prSet/>
      <dgm:spPr/>
      <dgm:t>
        <a:bodyPr/>
        <a:lstStyle/>
        <a:p>
          <a:endParaRPr lang="en-US"/>
        </a:p>
      </dgm:t>
    </dgm:pt>
    <dgm:pt modelId="{06ABE645-98A4-426A-8622-81E662FA7B08}" type="sibTrans" cxnId="{18C26A82-2B42-4E4A-8B45-F66B29CD6C13}">
      <dgm:prSet/>
      <dgm:spPr/>
      <dgm:t>
        <a:bodyPr/>
        <a:lstStyle/>
        <a:p>
          <a:endParaRPr lang="en-US"/>
        </a:p>
      </dgm:t>
    </dgm:pt>
    <dgm:pt modelId="{23D000B1-854C-48F1-B7D8-4FA0805F0314}" type="pres">
      <dgm:prSet presAssocID="{9BB69EC7-FB1F-40C1-A12F-6EB809861BE2}" presName="root" presStyleCnt="0">
        <dgm:presLayoutVars>
          <dgm:dir/>
          <dgm:resizeHandles val="exact"/>
        </dgm:presLayoutVars>
      </dgm:prSet>
      <dgm:spPr/>
    </dgm:pt>
    <dgm:pt modelId="{22241E7D-01E6-4EF7-ABEE-60C53117CF15}" type="pres">
      <dgm:prSet presAssocID="{1B03BEEB-9288-4AF0-B05C-C7419195184A}" presName="compNode" presStyleCnt="0"/>
      <dgm:spPr/>
    </dgm:pt>
    <dgm:pt modelId="{C9B6EA81-E2DA-48D3-89B4-EAF0830006CC}" type="pres">
      <dgm:prSet presAssocID="{1B03BEEB-9288-4AF0-B05C-C7419195184A}" presName="iconRect" presStyleLbl="node1" presStyleIdx="0" presStyleCnt="5" custLinFactNeighborX="31399" custLinFactNeighborY="-1179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opical scene"/>
        </a:ext>
      </dgm:extLst>
    </dgm:pt>
    <dgm:pt modelId="{78A00ECE-4AE2-4617-A129-BAF77DD7DA5A}" type="pres">
      <dgm:prSet presAssocID="{1B03BEEB-9288-4AF0-B05C-C7419195184A}" presName="spaceRect" presStyleCnt="0"/>
      <dgm:spPr/>
    </dgm:pt>
    <dgm:pt modelId="{E8B03B93-EFB4-41D3-BCCF-60B92FFD904C}" type="pres">
      <dgm:prSet presAssocID="{1B03BEEB-9288-4AF0-B05C-C7419195184A}" presName="textRect" presStyleLbl="revTx" presStyleIdx="0" presStyleCnt="5" custScaleX="146110" custLinFactNeighborX="17707" custLinFactNeighborY="-47925">
        <dgm:presLayoutVars>
          <dgm:chMax val="1"/>
          <dgm:chPref val="1"/>
        </dgm:presLayoutVars>
      </dgm:prSet>
      <dgm:spPr/>
    </dgm:pt>
    <dgm:pt modelId="{EFF5C103-50A4-4818-BF26-F697EEFA7C25}" type="pres">
      <dgm:prSet presAssocID="{9C12FC44-CA25-4328-B231-895E42B7D224}" presName="sibTrans" presStyleCnt="0"/>
      <dgm:spPr/>
    </dgm:pt>
    <dgm:pt modelId="{4D1DD9E9-8961-45B8-9C53-797375D9AF30}" type="pres">
      <dgm:prSet presAssocID="{E72E005A-9B82-4BAE-B961-261379DF1EDD}" presName="compNode" presStyleCnt="0"/>
      <dgm:spPr/>
    </dgm:pt>
    <dgm:pt modelId="{F70665F8-F412-41EE-B290-A60F5928B8B9}" type="pres">
      <dgm:prSet presAssocID="{E72E005A-9B82-4BAE-B961-261379DF1EDD}" presName="iconRect" presStyleLbl="node1" presStyleIdx="1" presStyleCnt="5" custLinFactX="118398" custLinFactNeighborX="200000" custLinFactNeighborY="-1179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mrock"/>
        </a:ext>
      </dgm:extLst>
    </dgm:pt>
    <dgm:pt modelId="{0C784BAF-5CA0-4A88-8A05-1851ACEDCB20}" type="pres">
      <dgm:prSet presAssocID="{E72E005A-9B82-4BAE-B961-261379DF1EDD}" presName="spaceRect" presStyleCnt="0"/>
      <dgm:spPr/>
    </dgm:pt>
    <dgm:pt modelId="{A11754B1-A41F-4AC1-A764-720EF2A00EC0}" type="pres">
      <dgm:prSet presAssocID="{E72E005A-9B82-4BAE-B961-261379DF1EDD}" presName="textRect" presStyleLbl="revTx" presStyleIdx="1" presStyleCnt="5" custLinFactX="36694" custLinFactNeighborX="100000" custLinFactNeighborY="-46747">
        <dgm:presLayoutVars>
          <dgm:chMax val="1"/>
          <dgm:chPref val="1"/>
        </dgm:presLayoutVars>
      </dgm:prSet>
      <dgm:spPr/>
    </dgm:pt>
    <dgm:pt modelId="{36EBAD6A-51CE-4438-8FD1-DB58AFA14B1A}" type="pres">
      <dgm:prSet presAssocID="{37202D8B-937A-4CDA-8FD3-53E41868CF79}" presName="sibTrans" presStyleCnt="0"/>
      <dgm:spPr/>
    </dgm:pt>
    <dgm:pt modelId="{62202065-00B7-4CB3-ABAC-65C7A6D87E3F}" type="pres">
      <dgm:prSet presAssocID="{D59441A5-D220-4D3A-8AF5-4ABF0DF0DE60}" presName="compNode" presStyleCnt="0"/>
      <dgm:spPr/>
    </dgm:pt>
    <dgm:pt modelId="{89B9CAF3-2B0B-4A25-8B18-911DC9A4F1AA}" type="pres">
      <dgm:prSet presAssocID="{D59441A5-D220-4D3A-8AF5-4ABF0DF0DE60}" presName="iconRect" presStyleLbl="node1" presStyleIdx="2" presStyleCnt="5" custLinFactX="-112486" custLinFactY="76629" custLinFactNeighborX="-200000" custLinFactNeighborY="10000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C70A4D4-DD61-4D4F-9CAA-3CEA65FDC078}" type="pres">
      <dgm:prSet presAssocID="{D59441A5-D220-4D3A-8AF5-4ABF0DF0DE60}" presName="spaceRect" presStyleCnt="0"/>
      <dgm:spPr/>
    </dgm:pt>
    <dgm:pt modelId="{E7A5DC8E-D6F6-4D1F-9139-B560F2D6718C}" type="pres">
      <dgm:prSet presAssocID="{D59441A5-D220-4D3A-8AF5-4ABF0DF0DE60}" presName="textRect" presStyleLbl="revTx" presStyleIdx="2" presStyleCnt="5" custScaleX="170072" custLinFactX="-38239" custLinFactY="6796" custLinFactNeighborX="-100000" custLinFactNeighborY="100000">
        <dgm:presLayoutVars>
          <dgm:chMax val="1"/>
          <dgm:chPref val="1"/>
        </dgm:presLayoutVars>
      </dgm:prSet>
      <dgm:spPr/>
    </dgm:pt>
    <dgm:pt modelId="{5C901561-5AC7-481A-82F2-F67DF43FC804}" type="pres">
      <dgm:prSet presAssocID="{78C256AF-47DE-421D-930A-8068E144826B}" presName="sibTrans" presStyleCnt="0"/>
      <dgm:spPr/>
    </dgm:pt>
    <dgm:pt modelId="{B0A5005B-4DB0-4908-9AAC-EF5D48209FBC}" type="pres">
      <dgm:prSet presAssocID="{86E86B38-F426-4823-8CD3-84D86CBBB1B8}" presName="compNode" presStyleCnt="0"/>
      <dgm:spPr/>
    </dgm:pt>
    <dgm:pt modelId="{4F63F2B0-5EDA-4C2A-8CF6-4D1E2A2FFB97}" type="pres">
      <dgm:prSet presAssocID="{86E86B38-F426-4823-8CD3-84D86CBBB1B8}" presName="iconRect" presStyleLbl="node1" presStyleIdx="3" presStyleCnt="5" custLinFactX="-38527" custLinFactY="9598" custLinFactNeighborX="-100000" custLinFactNeighborY="10000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40D1F012-4D2E-4C12-B377-825E65316646}" type="pres">
      <dgm:prSet presAssocID="{86E86B38-F426-4823-8CD3-84D86CBBB1B8}" presName="spaceRect" presStyleCnt="0"/>
      <dgm:spPr/>
    </dgm:pt>
    <dgm:pt modelId="{94E9122C-0B34-42B6-8B25-8C7A61618AB4}" type="pres">
      <dgm:prSet presAssocID="{86E86B38-F426-4823-8CD3-84D86CBBB1B8}" presName="textRect" presStyleLbl="revTx" presStyleIdx="3" presStyleCnt="5" custScaleX="172002" custLinFactNeighborX="-59050" custLinFactNeighborY="34930">
        <dgm:presLayoutVars>
          <dgm:chMax val="1"/>
          <dgm:chPref val="1"/>
        </dgm:presLayoutVars>
      </dgm:prSet>
      <dgm:spPr/>
    </dgm:pt>
    <dgm:pt modelId="{7B4429CF-FDDC-43FE-9A51-82C30FEB99D7}" type="pres">
      <dgm:prSet presAssocID="{D9804680-E03C-4C2B-B93F-BB98089A23DA}" presName="sibTrans" presStyleCnt="0"/>
      <dgm:spPr/>
    </dgm:pt>
    <dgm:pt modelId="{7AE84E2D-3310-4FB1-8CE6-9CCD17219D41}" type="pres">
      <dgm:prSet presAssocID="{4F7D8E5A-AEED-42C2-BC04-13D6B9E18C09}" presName="compNode" presStyleCnt="0"/>
      <dgm:spPr/>
    </dgm:pt>
    <dgm:pt modelId="{910E2D63-258C-400E-BF03-B69423BABA9C}" type="pres">
      <dgm:prSet presAssocID="{4F7D8E5A-AEED-42C2-BC04-13D6B9E18C09}" presName="iconRect" presStyleLbl="node1" presStyleIdx="4" presStyleCnt="5" custLinFactY="9622" custLinFactNeighborX="38257" custLinFactNeighborY="10000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dier"/>
        </a:ext>
      </dgm:extLst>
    </dgm:pt>
    <dgm:pt modelId="{B7261CAC-2536-4903-8FC8-7C8C6E847171}" type="pres">
      <dgm:prSet presAssocID="{4F7D8E5A-AEED-42C2-BC04-13D6B9E18C09}" presName="spaceRect" presStyleCnt="0"/>
      <dgm:spPr/>
    </dgm:pt>
    <dgm:pt modelId="{0D45F8CD-5888-4E51-A699-742AE6E486EC}" type="pres">
      <dgm:prSet presAssocID="{4F7D8E5A-AEED-42C2-BC04-13D6B9E18C09}" presName="textRect" presStyleLbl="revTx" presStyleIdx="4" presStyleCnt="5" custScaleX="132493" custLinFactNeighborX="13675" custLinFactNeighborY="37137">
        <dgm:presLayoutVars>
          <dgm:chMax val="1"/>
          <dgm:chPref val="1"/>
        </dgm:presLayoutVars>
      </dgm:prSet>
      <dgm:spPr/>
    </dgm:pt>
  </dgm:ptLst>
  <dgm:cxnLst>
    <dgm:cxn modelId="{D19E6F05-06CB-479D-8B3D-8199A472AEAB}" srcId="{9BB69EC7-FB1F-40C1-A12F-6EB809861BE2}" destId="{86E86B38-F426-4823-8CD3-84D86CBBB1B8}" srcOrd="3" destOrd="0" parTransId="{20C97A4D-0769-46DA-88B8-F96E51100F49}" sibTransId="{D9804680-E03C-4C2B-B93F-BB98089A23DA}"/>
    <dgm:cxn modelId="{A6F9E805-1759-46C0-ADD1-A3F88F955BE8}" srcId="{9BB69EC7-FB1F-40C1-A12F-6EB809861BE2}" destId="{1B03BEEB-9288-4AF0-B05C-C7419195184A}" srcOrd="0" destOrd="0" parTransId="{22D4A872-A66B-4D3F-AE3C-FF43D03BEB35}" sibTransId="{9C12FC44-CA25-4328-B231-895E42B7D224}"/>
    <dgm:cxn modelId="{385B7116-F283-476C-B546-8C28BCF5CBBE}" srcId="{9BB69EC7-FB1F-40C1-A12F-6EB809861BE2}" destId="{E72E005A-9B82-4BAE-B961-261379DF1EDD}" srcOrd="1" destOrd="0" parTransId="{9FFC7B87-4984-4B8B-95CD-412D4ABFA2FE}" sibTransId="{37202D8B-937A-4CDA-8FD3-53E41868CF79}"/>
    <dgm:cxn modelId="{5422EB2E-366C-4414-A2B0-FC18677FA5F2}" type="presOf" srcId="{E72E005A-9B82-4BAE-B961-261379DF1EDD}" destId="{A11754B1-A41F-4AC1-A764-720EF2A00EC0}" srcOrd="0" destOrd="0" presId="urn:microsoft.com/office/officeart/2018/2/layout/IconLabelList"/>
    <dgm:cxn modelId="{717BEF6C-73DE-445D-A91F-97A78626F82F}" type="presOf" srcId="{4F7D8E5A-AEED-42C2-BC04-13D6B9E18C09}" destId="{0D45F8CD-5888-4E51-A699-742AE6E486EC}" srcOrd="0" destOrd="0" presId="urn:microsoft.com/office/officeart/2018/2/layout/IconLabelList"/>
    <dgm:cxn modelId="{CFA4B479-B39C-44BB-9AF2-291FAAC80868}" type="presOf" srcId="{9BB69EC7-FB1F-40C1-A12F-6EB809861BE2}" destId="{23D000B1-854C-48F1-B7D8-4FA0805F0314}" srcOrd="0" destOrd="0" presId="urn:microsoft.com/office/officeart/2018/2/layout/IconLabelList"/>
    <dgm:cxn modelId="{18C26A82-2B42-4E4A-8B45-F66B29CD6C13}" srcId="{9BB69EC7-FB1F-40C1-A12F-6EB809861BE2}" destId="{4F7D8E5A-AEED-42C2-BC04-13D6B9E18C09}" srcOrd="4" destOrd="0" parTransId="{024ED2CE-D9EF-4B64-916E-AC07B642AFAC}" sibTransId="{06ABE645-98A4-426A-8622-81E662FA7B08}"/>
    <dgm:cxn modelId="{35D45284-DDEB-44D6-A68E-CF00ACCE4F75}" srcId="{9BB69EC7-FB1F-40C1-A12F-6EB809861BE2}" destId="{D59441A5-D220-4D3A-8AF5-4ABF0DF0DE60}" srcOrd="2" destOrd="0" parTransId="{384AC162-29C4-479A-8024-6F35BB5271FF}" sibTransId="{78C256AF-47DE-421D-930A-8068E144826B}"/>
    <dgm:cxn modelId="{0DDDA8E6-36E3-4072-9B88-F4E8A68F0886}" type="presOf" srcId="{86E86B38-F426-4823-8CD3-84D86CBBB1B8}" destId="{94E9122C-0B34-42B6-8B25-8C7A61618AB4}" srcOrd="0" destOrd="0" presId="urn:microsoft.com/office/officeart/2018/2/layout/IconLabelList"/>
    <dgm:cxn modelId="{889C69F2-555C-431B-BE99-A5CCC20D430B}" type="presOf" srcId="{D59441A5-D220-4D3A-8AF5-4ABF0DF0DE60}" destId="{E7A5DC8E-D6F6-4D1F-9139-B560F2D6718C}" srcOrd="0" destOrd="0" presId="urn:microsoft.com/office/officeart/2018/2/layout/IconLabelList"/>
    <dgm:cxn modelId="{3F3752FC-C462-473B-B03F-AE20F13FCD55}" type="presOf" srcId="{1B03BEEB-9288-4AF0-B05C-C7419195184A}" destId="{E8B03B93-EFB4-41D3-BCCF-60B92FFD904C}" srcOrd="0" destOrd="0" presId="urn:microsoft.com/office/officeart/2018/2/layout/IconLabelList"/>
    <dgm:cxn modelId="{87E0B375-4623-4E18-AC03-B8E52441D8C9}" type="presParOf" srcId="{23D000B1-854C-48F1-B7D8-4FA0805F0314}" destId="{22241E7D-01E6-4EF7-ABEE-60C53117CF15}" srcOrd="0" destOrd="0" presId="urn:microsoft.com/office/officeart/2018/2/layout/IconLabelList"/>
    <dgm:cxn modelId="{1D17DBB8-8B14-4B1A-B129-B4CF881D6E8C}" type="presParOf" srcId="{22241E7D-01E6-4EF7-ABEE-60C53117CF15}" destId="{C9B6EA81-E2DA-48D3-89B4-EAF0830006CC}" srcOrd="0" destOrd="0" presId="urn:microsoft.com/office/officeart/2018/2/layout/IconLabelList"/>
    <dgm:cxn modelId="{C95527B9-82A8-4646-9B94-FBF94C8FDB1D}" type="presParOf" srcId="{22241E7D-01E6-4EF7-ABEE-60C53117CF15}" destId="{78A00ECE-4AE2-4617-A129-BAF77DD7DA5A}" srcOrd="1" destOrd="0" presId="urn:microsoft.com/office/officeart/2018/2/layout/IconLabelList"/>
    <dgm:cxn modelId="{7D8A888C-1AF1-44D6-96FD-DEA8736B2A1E}" type="presParOf" srcId="{22241E7D-01E6-4EF7-ABEE-60C53117CF15}" destId="{E8B03B93-EFB4-41D3-BCCF-60B92FFD904C}" srcOrd="2" destOrd="0" presId="urn:microsoft.com/office/officeart/2018/2/layout/IconLabelList"/>
    <dgm:cxn modelId="{F2A96902-BFCE-434A-8F0F-FD003E3304F4}" type="presParOf" srcId="{23D000B1-854C-48F1-B7D8-4FA0805F0314}" destId="{EFF5C103-50A4-4818-BF26-F697EEFA7C25}" srcOrd="1" destOrd="0" presId="urn:microsoft.com/office/officeart/2018/2/layout/IconLabelList"/>
    <dgm:cxn modelId="{1B00C6C3-A982-4FA1-ACA6-B58ADB30E921}" type="presParOf" srcId="{23D000B1-854C-48F1-B7D8-4FA0805F0314}" destId="{4D1DD9E9-8961-45B8-9C53-797375D9AF30}" srcOrd="2" destOrd="0" presId="urn:microsoft.com/office/officeart/2018/2/layout/IconLabelList"/>
    <dgm:cxn modelId="{E08F7A76-2F5A-4AD6-8BB1-820B40D1FAFE}" type="presParOf" srcId="{4D1DD9E9-8961-45B8-9C53-797375D9AF30}" destId="{F70665F8-F412-41EE-B290-A60F5928B8B9}" srcOrd="0" destOrd="0" presId="urn:microsoft.com/office/officeart/2018/2/layout/IconLabelList"/>
    <dgm:cxn modelId="{0E87DCC6-1D0F-4F8C-AB51-C885CDD87F0C}" type="presParOf" srcId="{4D1DD9E9-8961-45B8-9C53-797375D9AF30}" destId="{0C784BAF-5CA0-4A88-8A05-1851ACEDCB20}" srcOrd="1" destOrd="0" presId="urn:microsoft.com/office/officeart/2018/2/layout/IconLabelList"/>
    <dgm:cxn modelId="{AFBA9288-2A0E-4C9C-9BEF-D0CAB2833698}" type="presParOf" srcId="{4D1DD9E9-8961-45B8-9C53-797375D9AF30}" destId="{A11754B1-A41F-4AC1-A764-720EF2A00EC0}" srcOrd="2" destOrd="0" presId="urn:microsoft.com/office/officeart/2018/2/layout/IconLabelList"/>
    <dgm:cxn modelId="{04C2893D-A32B-4F8C-A3A4-0A6D05B6D298}" type="presParOf" srcId="{23D000B1-854C-48F1-B7D8-4FA0805F0314}" destId="{36EBAD6A-51CE-4438-8FD1-DB58AFA14B1A}" srcOrd="3" destOrd="0" presId="urn:microsoft.com/office/officeart/2018/2/layout/IconLabelList"/>
    <dgm:cxn modelId="{EF96CB26-7BD7-4C91-8496-780183F9ED31}" type="presParOf" srcId="{23D000B1-854C-48F1-B7D8-4FA0805F0314}" destId="{62202065-00B7-4CB3-ABAC-65C7A6D87E3F}" srcOrd="4" destOrd="0" presId="urn:microsoft.com/office/officeart/2018/2/layout/IconLabelList"/>
    <dgm:cxn modelId="{2DE1E8A8-AE4F-47EE-A7D3-B4A7776066BE}" type="presParOf" srcId="{62202065-00B7-4CB3-ABAC-65C7A6D87E3F}" destId="{89B9CAF3-2B0B-4A25-8B18-911DC9A4F1AA}" srcOrd="0" destOrd="0" presId="urn:microsoft.com/office/officeart/2018/2/layout/IconLabelList"/>
    <dgm:cxn modelId="{1353CA59-1242-4184-BFF8-68E0402DD48F}" type="presParOf" srcId="{62202065-00B7-4CB3-ABAC-65C7A6D87E3F}" destId="{EC70A4D4-DD61-4D4F-9CAA-3CEA65FDC078}" srcOrd="1" destOrd="0" presId="urn:microsoft.com/office/officeart/2018/2/layout/IconLabelList"/>
    <dgm:cxn modelId="{BB273729-CE69-4660-9355-FA7F3F0CCDC2}" type="presParOf" srcId="{62202065-00B7-4CB3-ABAC-65C7A6D87E3F}" destId="{E7A5DC8E-D6F6-4D1F-9139-B560F2D6718C}" srcOrd="2" destOrd="0" presId="urn:microsoft.com/office/officeart/2018/2/layout/IconLabelList"/>
    <dgm:cxn modelId="{4E1AE4E3-F38F-469C-A261-C9540F74867C}" type="presParOf" srcId="{23D000B1-854C-48F1-B7D8-4FA0805F0314}" destId="{5C901561-5AC7-481A-82F2-F67DF43FC804}" srcOrd="5" destOrd="0" presId="urn:microsoft.com/office/officeart/2018/2/layout/IconLabelList"/>
    <dgm:cxn modelId="{0EB198F3-A872-41A5-B02A-8F62A8C294BA}" type="presParOf" srcId="{23D000B1-854C-48F1-B7D8-4FA0805F0314}" destId="{B0A5005B-4DB0-4908-9AAC-EF5D48209FBC}" srcOrd="6" destOrd="0" presId="urn:microsoft.com/office/officeart/2018/2/layout/IconLabelList"/>
    <dgm:cxn modelId="{108C502F-6073-4166-B841-2A56CD800AB4}" type="presParOf" srcId="{B0A5005B-4DB0-4908-9AAC-EF5D48209FBC}" destId="{4F63F2B0-5EDA-4C2A-8CF6-4D1E2A2FFB97}" srcOrd="0" destOrd="0" presId="urn:microsoft.com/office/officeart/2018/2/layout/IconLabelList"/>
    <dgm:cxn modelId="{A6F3B07D-E119-4425-95F1-F0D22AA85D09}" type="presParOf" srcId="{B0A5005B-4DB0-4908-9AAC-EF5D48209FBC}" destId="{40D1F012-4D2E-4C12-B377-825E65316646}" srcOrd="1" destOrd="0" presId="urn:microsoft.com/office/officeart/2018/2/layout/IconLabelList"/>
    <dgm:cxn modelId="{43B742A0-3B3A-4386-8F0B-B55D03DFF189}" type="presParOf" srcId="{B0A5005B-4DB0-4908-9AAC-EF5D48209FBC}" destId="{94E9122C-0B34-42B6-8B25-8C7A61618AB4}" srcOrd="2" destOrd="0" presId="urn:microsoft.com/office/officeart/2018/2/layout/IconLabelList"/>
    <dgm:cxn modelId="{D1BBA5EA-7F69-4AAD-9E72-55DAA4898EAF}" type="presParOf" srcId="{23D000B1-854C-48F1-B7D8-4FA0805F0314}" destId="{7B4429CF-FDDC-43FE-9A51-82C30FEB99D7}" srcOrd="7" destOrd="0" presId="urn:microsoft.com/office/officeart/2018/2/layout/IconLabelList"/>
    <dgm:cxn modelId="{A692B466-AB03-4453-871C-D741075FFCD4}" type="presParOf" srcId="{23D000B1-854C-48F1-B7D8-4FA0805F0314}" destId="{7AE84E2D-3310-4FB1-8CE6-9CCD17219D41}" srcOrd="8" destOrd="0" presId="urn:microsoft.com/office/officeart/2018/2/layout/IconLabelList"/>
    <dgm:cxn modelId="{E7A5FC69-BDD7-4BFD-92AE-BBCA7A7585B6}" type="presParOf" srcId="{7AE84E2D-3310-4FB1-8CE6-9CCD17219D41}" destId="{910E2D63-258C-400E-BF03-B69423BABA9C}" srcOrd="0" destOrd="0" presId="urn:microsoft.com/office/officeart/2018/2/layout/IconLabelList"/>
    <dgm:cxn modelId="{D055171A-93FF-4BCE-AB66-F8E47AC95BF6}" type="presParOf" srcId="{7AE84E2D-3310-4FB1-8CE6-9CCD17219D41}" destId="{B7261CAC-2536-4903-8FC8-7C8C6E847171}" srcOrd="1" destOrd="0" presId="urn:microsoft.com/office/officeart/2018/2/layout/IconLabelList"/>
    <dgm:cxn modelId="{BFCEB97C-761F-4F1D-9BBB-4C2350442201}" type="presParOf" srcId="{7AE84E2D-3310-4FB1-8CE6-9CCD17219D41}" destId="{0D45F8CD-5888-4E51-A699-742AE6E486E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591BC0-AB58-425D-B7F3-37BC26CE8A3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2618FB-1215-460D-9507-4D988CF302A8}">
      <dgm:prSet custT="1"/>
      <dgm:spPr/>
      <dgm:t>
        <a:bodyPr/>
        <a:lstStyle/>
        <a:p>
          <a:r>
            <a:rPr lang="en-US" sz="2000" dirty="0"/>
            <a:t>In London, he wrote his first play in Irish/Gaelic, but it was a flop.</a:t>
          </a:r>
        </a:p>
      </dgm:t>
    </dgm:pt>
    <dgm:pt modelId="{1D446DF4-E109-407F-9AB4-981A483F553F}" type="parTrans" cxnId="{0D16D8ED-6D13-44D7-9F56-FB7481FE1533}">
      <dgm:prSet/>
      <dgm:spPr/>
      <dgm:t>
        <a:bodyPr/>
        <a:lstStyle/>
        <a:p>
          <a:endParaRPr lang="en-US"/>
        </a:p>
      </dgm:t>
    </dgm:pt>
    <dgm:pt modelId="{4F717768-9CE1-414B-A93A-3B3BA00C6730}" type="sibTrans" cxnId="{0D16D8ED-6D13-44D7-9F56-FB7481FE1533}">
      <dgm:prSet/>
      <dgm:spPr/>
      <dgm:t>
        <a:bodyPr/>
        <a:lstStyle/>
        <a:p>
          <a:endParaRPr lang="en-US"/>
        </a:p>
      </dgm:t>
    </dgm:pt>
    <dgm:pt modelId="{375ADD03-68B4-4555-9656-289314608911}">
      <dgm:prSet custT="1"/>
      <dgm:spPr/>
      <dgm:t>
        <a:bodyPr/>
        <a:lstStyle/>
        <a:p>
          <a:r>
            <a:rPr lang="en-US" sz="2400" dirty="0"/>
            <a:t>Liam decided to began writing in English instead of Irish.</a:t>
          </a:r>
        </a:p>
      </dgm:t>
    </dgm:pt>
    <dgm:pt modelId="{C0D568DF-2982-4482-AF3F-18AF68292B9D}" type="parTrans" cxnId="{CD415631-99E0-4787-ACE1-0039A97E8F87}">
      <dgm:prSet/>
      <dgm:spPr/>
      <dgm:t>
        <a:bodyPr/>
        <a:lstStyle/>
        <a:p>
          <a:endParaRPr lang="en-US"/>
        </a:p>
      </dgm:t>
    </dgm:pt>
    <dgm:pt modelId="{F724C4FD-D9E9-4C79-AE7C-CD21077F871F}" type="sibTrans" cxnId="{CD415631-99E0-4787-ACE1-0039A97E8F87}">
      <dgm:prSet/>
      <dgm:spPr/>
      <dgm:t>
        <a:bodyPr/>
        <a:lstStyle/>
        <a:p>
          <a:endParaRPr lang="en-US"/>
        </a:p>
      </dgm:t>
    </dgm:pt>
    <dgm:pt modelId="{D97E1802-FF2A-4C2A-883D-2B85C8445093}">
      <dgm:prSet custT="1"/>
      <dgm:spPr/>
      <dgm:t>
        <a:bodyPr/>
        <a:lstStyle/>
        <a:p>
          <a:r>
            <a:rPr lang="en-US" sz="2200" dirty="0"/>
            <a:t>Literary experts accredit his novel’s vivid imagery and detailed settings to Gaelic being his first language.</a:t>
          </a:r>
        </a:p>
      </dgm:t>
    </dgm:pt>
    <dgm:pt modelId="{8C383E1E-7986-46E5-9CA5-34B6EFF5C8D4}" type="parTrans" cxnId="{7516F4ED-6BBD-4172-B9B0-516EC656A0FC}">
      <dgm:prSet/>
      <dgm:spPr/>
      <dgm:t>
        <a:bodyPr/>
        <a:lstStyle/>
        <a:p>
          <a:endParaRPr lang="en-US"/>
        </a:p>
      </dgm:t>
    </dgm:pt>
    <dgm:pt modelId="{D16244EA-EA8A-498F-97D0-1FE7F0A9D27D}" type="sibTrans" cxnId="{7516F4ED-6BBD-4172-B9B0-516EC656A0FC}">
      <dgm:prSet/>
      <dgm:spPr/>
      <dgm:t>
        <a:bodyPr/>
        <a:lstStyle/>
        <a:p>
          <a:endParaRPr lang="en-US"/>
        </a:p>
      </dgm:t>
    </dgm:pt>
    <dgm:pt modelId="{CCB0D737-66CC-43A5-824F-30BA32F41F19}">
      <dgm:prSet custT="1"/>
      <dgm:spPr/>
      <dgm:t>
        <a:bodyPr/>
        <a:lstStyle/>
        <a:p>
          <a:r>
            <a:rPr lang="en-US" sz="2400" dirty="0"/>
            <a:t>In 1923, he wrote his first novel, </a:t>
          </a:r>
          <a:r>
            <a:rPr lang="en-US" sz="2400" i="1" dirty="0"/>
            <a:t>Thy Neighbor’s Wife.</a:t>
          </a:r>
          <a:endParaRPr lang="en-US" sz="2400" dirty="0"/>
        </a:p>
      </dgm:t>
    </dgm:pt>
    <dgm:pt modelId="{7D39C4D1-CF81-4574-951A-EB1A35817904}" type="parTrans" cxnId="{FC129C52-5F40-4BA0-855B-1EE10043CA92}">
      <dgm:prSet/>
      <dgm:spPr/>
      <dgm:t>
        <a:bodyPr/>
        <a:lstStyle/>
        <a:p>
          <a:endParaRPr lang="en-US"/>
        </a:p>
      </dgm:t>
    </dgm:pt>
    <dgm:pt modelId="{40C9E397-2E8B-4E62-ABFD-3036E7B282BE}" type="sibTrans" cxnId="{FC129C52-5F40-4BA0-855B-1EE10043CA92}">
      <dgm:prSet/>
      <dgm:spPr/>
      <dgm:t>
        <a:bodyPr/>
        <a:lstStyle/>
        <a:p>
          <a:endParaRPr lang="en-US"/>
        </a:p>
      </dgm:t>
    </dgm:pt>
    <dgm:pt modelId="{082D21EB-54B0-47DE-816A-065937D247F7}" type="pres">
      <dgm:prSet presAssocID="{99591BC0-AB58-425D-B7F3-37BC26CE8A30}" presName="outerComposite" presStyleCnt="0">
        <dgm:presLayoutVars>
          <dgm:chMax val="5"/>
          <dgm:dir/>
          <dgm:resizeHandles val="exact"/>
        </dgm:presLayoutVars>
      </dgm:prSet>
      <dgm:spPr/>
    </dgm:pt>
    <dgm:pt modelId="{E7ECF241-6569-4C78-B161-8A761A333155}" type="pres">
      <dgm:prSet presAssocID="{99591BC0-AB58-425D-B7F3-37BC26CE8A30}" presName="dummyMaxCanvas" presStyleCnt="0">
        <dgm:presLayoutVars/>
      </dgm:prSet>
      <dgm:spPr/>
    </dgm:pt>
    <dgm:pt modelId="{2DAA6C24-5031-481A-B5DC-AC4FD6554F7D}" type="pres">
      <dgm:prSet presAssocID="{99591BC0-AB58-425D-B7F3-37BC26CE8A30}" presName="FourNodes_1" presStyleLbl="node1" presStyleIdx="0" presStyleCnt="4" custLinFactNeighborX="834">
        <dgm:presLayoutVars>
          <dgm:bulletEnabled val="1"/>
        </dgm:presLayoutVars>
      </dgm:prSet>
      <dgm:spPr/>
    </dgm:pt>
    <dgm:pt modelId="{B6527AC2-C669-4CB4-A336-9BFDD524DFD8}" type="pres">
      <dgm:prSet presAssocID="{99591BC0-AB58-425D-B7F3-37BC26CE8A30}" presName="FourNodes_2" presStyleLbl="node1" presStyleIdx="1" presStyleCnt="4">
        <dgm:presLayoutVars>
          <dgm:bulletEnabled val="1"/>
        </dgm:presLayoutVars>
      </dgm:prSet>
      <dgm:spPr/>
    </dgm:pt>
    <dgm:pt modelId="{5C0BC5BC-E1AC-4011-9AA6-F13C5E331B9D}" type="pres">
      <dgm:prSet presAssocID="{99591BC0-AB58-425D-B7F3-37BC26CE8A30}" presName="FourNodes_3" presStyleLbl="node1" presStyleIdx="2" presStyleCnt="4" custScaleX="125000" custScaleY="102478">
        <dgm:presLayoutVars>
          <dgm:bulletEnabled val="1"/>
        </dgm:presLayoutVars>
      </dgm:prSet>
      <dgm:spPr/>
    </dgm:pt>
    <dgm:pt modelId="{96261CFF-95E7-4BCC-AB93-5E8C7E9A5C5F}" type="pres">
      <dgm:prSet presAssocID="{99591BC0-AB58-425D-B7F3-37BC26CE8A30}" presName="FourNodes_4" presStyleLbl="node1" presStyleIdx="3" presStyleCnt="4">
        <dgm:presLayoutVars>
          <dgm:bulletEnabled val="1"/>
        </dgm:presLayoutVars>
      </dgm:prSet>
      <dgm:spPr/>
    </dgm:pt>
    <dgm:pt modelId="{436E8D21-49F8-4DB4-8D43-EDD992CFEBD6}" type="pres">
      <dgm:prSet presAssocID="{99591BC0-AB58-425D-B7F3-37BC26CE8A30}" presName="FourConn_1-2" presStyleLbl="fgAccFollowNode1" presStyleIdx="0" presStyleCnt="3">
        <dgm:presLayoutVars>
          <dgm:bulletEnabled val="1"/>
        </dgm:presLayoutVars>
      </dgm:prSet>
      <dgm:spPr/>
    </dgm:pt>
    <dgm:pt modelId="{A3A080BE-C8A5-47AA-ABEC-AF810F43B05A}" type="pres">
      <dgm:prSet presAssocID="{99591BC0-AB58-425D-B7F3-37BC26CE8A30}" presName="FourConn_2-3" presStyleLbl="fgAccFollowNode1" presStyleIdx="1" presStyleCnt="3">
        <dgm:presLayoutVars>
          <dgm:bulletEnabled val="1"/>
        </dgm:presLayoutVars>
      </dgm:prSet>
      <dgm:spPr/>
    </dgm:pt>
    <dgm:pt modelId="{1876ABB5-D72B-4DDF-BB6A-1BB28C7604D0}" type="pres">
      <dgm:prSet presAssocID="{99591BC0-AB58-425D-B7F3-37BC26CE8A30}" presName="FourConn_3-4" presStyleLbl="fgAccFollowNode1" presStyleIdx="2" presStyleCnt="3">
        <dgm:presLayoutVars>
          <dgm:bulletEnabled val="1"/>
        </dgm:presLayoutVars>
      </dgm:prSet>
      <dgm:spPr/>
    </dgm:pt>
    <dgm:pt modelId="{7C0730B0-A166-4C75-91E7-91CF2BA30D81}" type="pres">
      <dgm:prSet presAssocID="{99591BC0-AB58-425D-B7F3-37BC26CE8A30}" presName="FourNodes_1_text" presStyleLbl="node1" presStyleIdx="3" presStyleCnt="4">
        <dgm:presLayoutVars>
          <dgm:bulletEnabled val="1"/>
        </dgm:presLayoutVars>
      </dgm:prSet>
      <dgm:spPr/>
    </dgm:pt>
    <dgm:pt modelId="{6CCB4ED4-8E52-46C7-BEE1-095EF02AF30E}" type="pres">
      <dgm:prSet presAssocID="{99591BC0-AB58-425D-B7F3-37BC26CE8A30}" presName="FourNodes_2_text" presStyleLbl="node1" presStyleIdx="3" presStyleCnt="4">
        <dgm:presLayoutVars>
          <dgm:bulletEnabled val="1"/>
        </dgm:presLayoutVars>
      </dgm:prSet>
      <dgm:spPr/>
    </dgm:pt>
    <dgm:pt modelId="{E4A1E8B3-A41E-4DBB-88D2-8C38CF05B7CE}" type="pres">
      <dgm:prSet presAssocID="{99591BC0-AB58-425D-B7F3-37BC26CE8A30}" presName="FourNodes_3_text" presStyleLbl="node1" presStyleIdx="3" presStyleCnt="4">
        <dgm:presLayoutVars>
          <dgm:bulletEnabled val="1"/>
        </dgm:presLayoutVars>
      </dgm:prSet>
      <dgm:spPr/>
    </dgm:pt>
    <dgm:pt modelId="{FFCB33D1-7FAE-4069-B238-9EF00188C055}" type="pres">
      <dgm:prSet presAssocID="{99591BC0-AB58-425D-B7F3-37BC26CE8A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7EFBA09-38CA-4DD5-B33C-4943446975E5}" type="presOf" srcId="{375ADD03-68B4-4555-9656-289314608911}" destId="{B6527AC2-C669-4CB4-A336-9BFDD524DFD8}" srcOrd="0" destOrd="0" presId="urn:microsoft.com/office/officeart/2005/8/layout/vProcess5"/>
    <dgm:cxn modelId="{17BB3E14-43E4-4767-8AE2-44F83B6501F5}" type="presOf" srcId="{D97E1802-FF2A-4C2A-883D-2B85C8445093}" destId="{E4A1E8B3-A41E-4DBB-88D2-8C38CF05B7CE}" srcOrd="1" destOrd="0" presId="urn:microsoft.com/office/officeart/2005/8/layout/vProcess5"/>
    <dgm:cxn modelId="{DAA71D22-1175-495D-A3F2-EA2098CC65E5}" type="presOf" srcId="{D97E1802-FF2A-4C2A-883D-2B85C8445093}" destId="{5C0BC5BC-E1AC-4011-9AA6-F13C5E331B9D}" srcOrd="0" destOrd="0" presId="urn:microsoft.com/office/officeart/2005/8/layout/vProcess5"/>
    <dgm:cxn modelId="{799C6126-DF32-42DB-AA8A-9EB26E0BDE4C}" type="presOf" srcId="{D16244EA-EA8A-498F-97D0-1FE7F0A9D27D}" destId="{1876ABB5-D72B-4DDF-BB6A-1BB28C7604D0}" srcOrd="0" destOrd="0" presId="urn:microsoft.com/office/officeart/2005/8/layout/vProcess5"/>
    <dgm:cxn modelId="{2714F32E-1860-4921-A332-F31F5ACD5421}" type="presOf" srcId="{99591BC0-AB58-425D-B7F3-37BC26CE8A30}" destId="{082D21EB-54B0-47DE-816A-065937D247F7}" srcOrd="0" destOrd="0" presId="urn:microsoft.com/office/officeart/2005/8/layout/vProcess5"/>
    <dgm:cxn modelId="{CD415631-99E0-4787-ACE1-0039A97E8F87}" srcId="{99591BC0-AB58-425D-B7F3-37BC26CE8A30}" destId="{375ADD03-68B4-4555-9656-289314608911}" srcOrd="1" destOrd="0" parTransId="{C0D568DF-2982-4482-AF3F-18AF68292B9D}" sibTransId="{F724C4FD-D9E9-4C79-AE7C-CD21077F871F}"/>
    <dgm:cxn modelId="{A4725B61-EB71-4190-8C32-5E6C98F86801}" type="presOf" srcId="{4F717768-9CE1-414B-A93A-3B3BA00C6730}" destId="{436E8D21-49F8-4DB4-8D43-EDD992CFEBD6}" srcOrd="0" destOrd="0" presId="urn:microsoft.com/office/officeart/2005/8/layout/vProcess5"/>
    <dgm:cxn modelId="{EF205764-7DDF-493C-BB45-19A9FC06EADE}" type="presOf" srcId="{CCB0D737-66CC-43A5-824F-30BA32F41F19}" destId="{FFCB33D1-7FAE-4069-B238-9EF00188C055}" srcOrd="1" destOrd="0" presId="urn:microsoft.com/office/officeart/2005/8/layout/vProcess5"/>
    <dgm:cxn modelId="{FC129C52-5F40-4BA0-855B-1EE10043CA92}" srcId="{99591BC0-AB58-425D-B7F3-37BC26CE8A30}" destId="{CCB0D737-66CC-43A5-824F-30BA32F41F19}" srcOrd="3" destOrd="0" parTransId="{7D39C4D1-CF81-4574-951A-EB1A35817904}" sibTransId="{40C9E397-2E8B-4E62-ABFD-3036E7B282BE}"/>
    <dgm:cxn modelId="{B833D554-0B0F-4A98-B4AE-6A0B0AAA79B8}" type="presOf" srcId="{F724C4FD-D9E9-4C79-AE7C-CD21077F871F}" destId="{A3A080BE-C8A5-47AA-ABEC-AF810F43B05A}" srcOrd="0" destOrd="0" presId="urn:microsoft.com/office/officeart/2005/8/layout/vProcess5"/>
    <dgm:cxn modelId="{A1F6598A-966B-447C-ADC8-2099F2BCF5C6}" type="presOf" srcId="{CCB0D737-66CC-43A5-824F-30BA32F41F19}" destId="{96261CFF-95E7-4BCC-AB93-5E8C7E9A5C5F}" srcOrd="0" destOrd="0" presId="urn:microsoft.com/office/officeart/2005/8/layout/vProcess5"/>
    <dgm:cxn modelId="{EF74BFA3-145C-4FC1-A12D-F590F6FA5DD9}" type="presOf" srcId="{732618FB-1215-460D-9507-4D988CF302A8}" destId="{7C0730B0-A166-4C75-91E7-91CF2BA30D81}" srcOrd="1" destOrd="0" presId="urn:microsoft.com/office/officeart/2005/8/layout/vProcess5"/>
    <dgm:cxn modelId="{25C4AEB2-EBFA-4FFD-93FE-BD007174687E}" type="presOf" srcId="{732618FB-1215-460D-9507-4D988CF302A8}" destId="{2DAA6C24-5031-481A-B5DC-AC4FD6554F7D}" srcOrd="0" destOrd="0" presId="urn:microsoft.com/office/officeart/2005/8/layout/vProcess5"/>
    <dgm:cxn modelId="{DF6269C5-A89F-426E-9FA4-8BAA69C194B4}" type="presOf" srcId="{375ADD03-68B4-4555-9656-289314608911}" destId="{6CCB4ED4-8E52-46C7-BEE1-095EF02AF30E}" srcOrd="1" destOrd="0" presId="urn:microsoft.com/office/officeart/2005/8/layout/vProcess5"/>
    <dgm:cxn modelId="{0D16D8ED-6D13-44D7-9F56-FB7481FE1533}" srcId="{99591BC0-AB58-425D-B7F3-37BC26CE8A30}" destId="{732618FB-1215-460D-9507-4D988CF302A8}" srcOrd="0" destOrd="0" parTransId="{1D446DF4-E109-407F-9AB4-981A483F553F}" sibTransId="{4F717768-9CE1-414B-A93A-3B3BA00C6730}"/>
    <dgm:cxn modelId="{7516F4ED-6BBD-4172-B9B0-516EC656A0FC}" srcId="{99591BC0-AB58-425D-B7F3-37BC26CE8A30}" destId="{D97E1802-FF2A-4C2A-883D-2B85C8445093}" srcOrd="2" destOrd="0" parTransId="{8C383E1E-7986-46E5-9CA5-34B6EFF5C8D4}" sibTransId="{D16244EA-EA8A-498F-97D0-1FE7F0A9D27D}"/>
    <dgm:cxn modelId="{7DF1CBCF-F88D-43BC-83DB-FEB0F9B10438}" type="presParOf" srcId="{082D21EB-54B0-47DE-816A-065937D247F7}" destId="{E7ECF241-6569-4C78-B161-8A761A333155}" srcOrd="0" destOrd="0" presId="urn:microsoft.com/office/officeart/2005/8/layout/vProcess5"/>
    <dgm:cxn modelId="{7C8E5DDA-88D6-49F1-83CF-2FA2EB148F89}" type="presParOf" srcId="{082D21EB-54B0-47DE-816A-065937D247F7}" destId="{2DAA6C24-5031-481A-B5DC-AC4FD6554F7D}" srcOrd="1" destOrd="0" presId="urn:microsoft.com/office/officeart/2005/8/layout/vProcess5"/>
    <dgm:cxn modelId="{8164FC18-CC46-4D14-BA2E-544745D64DA5}" type="presParOf" srcId="{082D21EB-54B0-47DE-816A-065937D247F7}" destId="{B6527AC2-C669-4CB4-A336-9BFDD524DFD8}" srcOrd="2" destOrd="0" presId="urn:microsoft.com/office/officeart/2005/8/layout/vProcess5"/>
    <dgm:cxn modelId="{51561374-4323-45EC-A7D7-34BE425D98FC}" type="presParOf" srcId="{082D21EB-54B0-47DE-816A-065937D247F7}" destId="{5C0BC5BC-E1AC-4011-9AA6-F13C5E331B9D}" srcOrd="3" destOrd="0" presId="urn:microsoft.com/office/officeart/2005/8/layout/vProcess5"/>
    <dgm:cxn modelId="{EA3F05DD-74B3-405B-BDA8-FCECDB3087CC}" type="presParOf" srcId="{082D21EB-54B0-47DE-816A-065937D247F7}" destId="{96261CFF-95E7-4BCC-AB93-5E8C7E9A5C5F}" srcOrd="4" destOrd="0" presId="urn:microsoft.com/office/officeart/2005/8/layout/vProcess5"/>
    <dgm:cxn modelId="{928CAED8-DD31-41C7-B20D-5532508B281D}" type="presParOf" srcId="{082D21EB-54B0-47DE-816A-065937D247F7}" destId="{436E8D21-49F8-4DB4-8D43-EDD992CFEBD6}" srcOrd="5" destOrd="0" presId="urn:microsoft.com/office/officeart/2005/8/layout/vProcess5"/>
    <dgm:cxn modelId="{59B9525B-4C89-4765-9D78-9DD1D15F20D9}" type="presParOf" srcId="{082D21EB-54B0-47DE-816A-065937D247F7}" destId="{A3A080BE-C8A5-47AA-ABEC-AF810F43B05A}" srcOrd="6" destOrd="0" presId="urn:microsoft.com/office/officeart/2005/8/layout/vProcess5"/>
    <dgm:cxn modelId="{8AA37CF4-95C9-4406-990D-5A1A29B547E0}" type="presParOf" srcId="{082D21EB-54B0-47DE-816A-065937D247F7}" destId="{1876ABB5-D72B-4DDF-BB6A-1BB28C7604D0}" srcOrd="7" destOrd="0" presId="urn:microsoft.com/office/officeart/2005/8/layout/vProcess5"/>
    <dgm:cxn modelId="{4624CE47-81A2-4635-AE65-804020D1F0A1}" type="presParOf" srcId="{082D21EB-54B0-47DE-816A-065937D247F7}" destId="{7C0730B0-A166-4C75-91E7-91CF2BA30D81}" srcOrd="8" destOrd="0" presId="urn:microsoft.com/office/officeart/2005/8/layout/vProcess5"/>
    <dgm:cxn modelId="{A7CC8FFE-3A2B-4F4F-BE2E-B8A0C35149E3}" type="presParOf" srcId="{082D21EB-54B0-47DE-816A-065937D247F7}" destId="{6CCB4ED4-8E52-46C7-BEE1-095EF02AF30E}" srcOrd="9" destOrd="0" presId="urn:microsoft.com/office/officeart/2005/8/layout/vProcess5"/>
    <dgm:cxn modelId="{E4EDD894-2715-48E8-B2C4-DB34BDEAC7B4}" type="presParOf" srcId="{082D21EB-54B0-47DE-816A-065937D247F7}" destId="{E4A1E8B3-A41E-4DBB-88D2-8C38CF05B7CE}" srcOrd="10" destOrd="0" presId="urn:microsoft.com/office/officeart/2005/8/layout/vProcess5"/>
    <dgm:cxn modelId="{D19142F3-C26B-4465-A3C6-C757777A9053}" type="presParOf" srcId="{082D21EB-54B0-47DE-816A-065937D247F7}" destId="{FFCB33D1-7FAE-4069-B238-9EF00188C05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6EA81-E2DA-48D3-89B4-EAF0830006CC}">
      <dsp:nvSpPr>
        <dsp:cNvPr id="0" name=""/>
        <dsp:cNvSpPr/>
      </dsp:nvSpPr>
      <dsp:spPr>
        <a:xfrm>
          <a:off x="1101778" y="574594"/>
          <a:ext cx="765703" cy="765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03B93-EFB4-41D3-BCCF-60B92FFD904C}">
      <dsp:nvSpPr>
        <dsp:cNvPr id="0" name=""/>
        <dsp:cNvSpPr/>
      </dsp:nvSpPr>
      <dsp:spPr>
        <a:xfrm>
          <a:off x="302425" y="1319051"/>
          <a:ext cx="2486152" cy="97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</a:rPr>
            <a:t>Born August 28th, 1896 on the rugged Aran Island Inishmore.</a:t>
          </a:r>
        </a:p>
      </dsp:txBody>
      <dsp:txXfrm>
        <a:off x="302425" y="1319051"/>
        <a:ext cx="2486152" cy="978813"/>
      </dsp:txXfrm>
    </dsp:sp>
    <dsp:sp modelId="{F70665F8-F412-41EE-B290-A60F5928B8B9}">
      <dsp:nvSpPr>
        <dsp:cNvPr id="0" name=""/>
        <dsp:cNvSpPr/>
      </dsp:nvSpPr>
      <dsp:spPr>
        <a:xfrm>
          <a:off x="5690969" y="574594"/>
          <a:ext cx="765703" cy="765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754B1-A41F-4AC1-A764-720EF2A00EC0}">
      <dsp:nvSpPr>
        <dsp:cNvPr id="0" name=""/>
        <dsp:cNvSpPr/>
      </dsp:nvSpPr>
      <dsp:spPr>
        <a:xfrm>
          <a:off x="5110990" y="1330582"/>
          <a:ext cx="1701562" cy="97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Grew up in a poor Irish family.</a:t>
          </a:r>
        </a:p>
      </dsp:txBody>
      <dsp:txXfrm>
        <a:off x="5110990" y="1330582"/>
        <a:ext cx="1701562" cy="978813"/>
      </dsp:txXfrm>
    </dsp:sp>
    <dsp:sp modelId="{89B9CAF3-2B0B-4A25-8B18-911DC9A4F1AA}">
      <dsp:nvSpPr>
        <dsp:cNvPr id="0" name=""/>
        <dsp:cNvSpPr/>
      </dsp:nvSpPr>
      <dsp:spPr>
        <a:xfrm>
          <a:off x="3455766" y="2017340"/>
          <a:ext cx="765703" cy="7657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5DC8E-D6F6-4D1F-9139-B560F2D6718C}">
      <dsp:nvSpPr>
        <dsp:cNvPr id="0" name=""/>
        <dsp:cNvSpPr/>
      </dsp:nvSpPr>
      <dsp:spPr>
        <a:xfrm>
          <a:off x="2432169" y="2833482"/>
          <a:ext cx="2893881" cy="97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His family was anti-clerical, but priesthood was the only way for young Liam to get an education.</a:t>
          </a:r>
        </a:p>
      </dsp:txBody>
      <dsp:txXfrm>
        <a:off x="2432169" y="2833482"/>
        <a:ext cx="2893881" cy="978813"/>
      </dsp:txXfrm>
    </dsp:sp>
    <dsp:sp modelId="{4F63F2B0-5EDA-4C2A-8CF6-4D1E2A2FFB97}">
      <dsp:nvSpPr>
        <dsp:cNvPr id="0" name=""/>
        <dsp:cNvSpPr/>
      </dsp:nvSpPr>
      <dsp:spPr>
        <a:xfrm>
          <a:off x="1120032" y="4031548"/>
          <a:ext cx="765703" cy="76570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E9122C-0B34-42B6-8B25-8C7A61618AB4}">
      <dsp:nvSpPr>
        <dsp:cNvPr id="0" name=""/>
        <dsp:cNvSpPr/>
      </dsp:nvSpPr>
      <dsp:spPr>
        <a:xfrm>
          <a:off x="95456" y="4657514"/>
          <a:ext cx="2926721" cy="97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Studied at Rockwell College, Blackrock College, and the University of Dublin</a:t>
          </a:r>
        </a:p>
      </dsp:txBody>
      <dsp:txXfrm>
        <a:off x="95456" y="4657514"/>
        <a:ext cx="2926721" cy="978813"/>
      </dsp:txXfrm>
    </dsp:sp>
    <dsp:sp modelId="{910E2D63-258C-400E-BF03-B69423BABA9C}">
      <dsp:nvSpPr>
        <dsp:cNvPr id="0" name=""/>
        <dsp:cNvSpPr/>
      </dsp:nvSpPr>
      <dsp:spPr>
        <a:xfrm>
          <a:off x="5362032" y="4031731"/>
          <a:ext cx="765703" cy="76570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5F8CD-5888-4E51-A699-742AE6E486EC}">
      <dsp:nvSpPr>
        <dsp:cNvPr id="0" name=""/>
        <dsp:cNvSpPr/>
      </dsp:nvSpPr>
      <dsp:spPr>
        <a:xfrm>
          <a:off x="4557412" y="4679116"/>
          <a:ext cx="2254451" cy="97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black"/>
              </a:solidFill>
              <a:latin typeface="Arial Black" panose="020B0A04020102020204"/>
              <a:ea typeface="+mn-ea"/>
              <a:cs typeface="+mn-cs"/>
            </a:rPr>
            <a:t>Abandoned his studies to join the Irish Guards in 1915.</a:t>
          </a:r>
        </a:p>
      </dsp:txBody>
      <dsp:txXfrm>
        <a:off x="4557412" y="4679116"/>
        <a:ext cx="2254451" cy="978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A6C24-5031-481A-B5DC-AC4FD6554F7D}">
      <dsp:nvSpPr>
        <dsp:cNvPr id="0" name=""/>
        <dsp:cNvSpPr/>
      </dsp:nvSpPr>
      <dsp:spPr>
        <a:xfrm>
          <a:off x="-64592" y="0"/>
          <a:ext cx="5257800" cy="12293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 London, he wrote his first play in Irish/Gaelic, but it was a flop.</a:t>
          </a:r>
        </a:p>
      </dsp:txBody>
      <dsp:txXfrm>
        <a:off x="-28585" y="36007"/>
        <a:ext cx="3827343" cy="1157346"/>
      </dsp:txXfrm>
    </dsp:sp>
    <dsp:sp modelId="{B6527AC2-C669-4CB4-A336-9BFDD524DFD8}">
      <dsp:nvSpPr>
        <dsp:cNvPr id="0" name=""/>
        <dsp:cNvSpPr/>
      </dsp:nvSpPr>
      <dsp:spPr>
        <a:xfrm>
          <a:off x="331898" y="1452880"/>
          <a:ext cx="5257800" cy="1229360"/>
        </a:xfrm>
        <a:prstGeom prst="roundRect">
          <a:avLst>
            <a:gd name="adj" fmla="val 10000"/>
          </a:avLst>
        </a:prstGeom>
        <a:solidFill>
          <a:schemeClr val="accent2">
            <a:hueOff val="398533"/>
            <a:satOff val="245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Liam decided to began writing in English instead of Irish.</a:t>
          </a:r>
        </a:p>
      </dsp:txBody>
      <dsp:txXfrm>
        <a:off x="367905" y="1488887"/>
        <a:ext cx="3946361" cy="1157346"/>
      </dsp:txXfrm>
    </dsp:sp>
    <dsp:sp modelId="{5C0BC5BC-E1AC-4011-9AA6-F13C5E331B9D}">
      <dsp:nvSpPr>
        <dsp:cNvPr id="0" name=""/>
        <dsp:cNvSpPr/>
      </dsp:nvSpPr>
      <dsp:spPr>
        <a:xfrm>
          <a:off x="108442" y="2890528"/>
          <a:ext cx="6572250" cy="1259823"/>
        </a:xfrm>
        <a:prstGeom prst="roundRect">
          <a:avLst>
            <a:gd name="adj" fmla="val 10000"/>
          </a:avLst>
        </a:prstGeom>
        <a:solidFill>
          <a:schemeClr val="accent2">
            <a:hueOff val="797066"/>
            <a:satOff val="490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Literary experts accredit his novel’s vivid imagery and detailed settings to Gaelic being his first language.</a:t>
          </a:r>
        </a:p>
      </dsp:txBody>
      <dsp:txXfrm>
        <a:off x="145341" y="2927427"/>
        <a:ext cx="4957386" cy="1186025"/>
      </dsp:txXfrm>
    </dsp:sp>
    <dsp:sp modelId="{96261CFF-95E7-4BCC-AB93-5E8C7E9A5C5F}">
      <dsp:nvSpPr>
        <dsp:cNvPr id="0" name=""/>
        <dsp:cNvSpPr/>
      </dsp:nvSpPr>
      <dsp:spPr>
        <a:xfrm>
          <a:off x="1206007" y="4358640"/>
          <a:ext cx="5257800" cy="1229360"/>
        </a:xfrm>
        <a:prstGeom prst="roundRect">
          <a:avLst>
            <a:gd name="adj" fmla="val 10000"/>
          </a:avLst>
        </a:prstGeom>
        <a:solidFill>
          <a:schemeClr val="accent2">
            <a:hueOff val="1195599"/>
            <a:satOff val="735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 1923, he wrote his first novel, </a:t>
          </a:r>
          <a:r>
            <a:rPr lang="en-US" sz="2400" i="1" kern="1200" dirty="0"/>
            <a:t>Thy Neighbor’s Wife.</a:t>
          </a:r>
          <a:endParaRPr lang="en-US" sz="2400" kern="1200" dirty="0"/>
        </a:p>
      </dsp:txBody>
      <dsp:txXfrm>
        <a:off x="1242014" y="4394647"/>
        <a:ext cx="3946361" cy="1157346"/>
      </dsp:txXfrm>
    </dsp:sp>
    <dsp:sp modelId="{436E8D21-49F8-4DB4-8D43-EDD992CFEBD6}">
      <dsp:nvSpPr>
        <dsp:cNvPr id="0" name=""/>
        <dsp:cNvSpPr/>
      </dsp:nvSpPr>
      <dsp:spPr>
        <a:xfrm>
          <a:off x="4350273" y="94157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530067" y="941578"/>
        <a:ext cx="439496" cy="601311"/>
      </dsp:txXfrm>
    </dsp:sp>
    <dsp:sp modelId="{A3A080BE-C8A5-47AA-ABEC-AF810F43B05A}">
      <dsp:nvSpPr>
        <dsp:cNvPr id="0" name=""/>
        <dsp:cNvSpPr/>
      </dsp:nvSpPr>
      <dsp:spPr>
        <a:xfrm>
          <a:off x="4790614" y="239445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794136"/>
            <a:satOff val="2391"/>
            <a:lumOff val="69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794136"/>
              <a:satOff val="2391"/>
              <a:lumOff val="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70408" y="2394458"/>
        <a:ext cx="439496" cy="601311"/>
      </dsp:txXfrm>
    </dsp:sp>
    <dsp:sp modelId="{1876ABB5-D72B-4DDF-BB6A-1BB28C7604D0}">
      <dsp:nvSpPr>
        <dsp:cNvPr id="0" name=""/>
        <dsp:cNvSpPr/>
      </dsp:nvSpPr>
      <dsp:spPr>
        <a:xfrm>
          <a:off x="5224383" y="3847338"/>
          <a:ext cx="799084" cy="7990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588271"/>
            <a:satOff val="4783"/>
            <a:lumOff val="138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588271"/>
              <a:satOff val="4783"/>
              <a:lumOff val="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04177" y="3847338"/>
        <a:ext cx="439496" cy="601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3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9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7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2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1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7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8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0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3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3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F231633-FEDF-4C43-A28D-F1994AEC5780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506198F4-62AC-409B-9629-69CB5D557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3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diagramData" Target="../diagrams/data1.xml"/><Relationship Id="rId12" Type="http://schemas.openxmlformats.org/officeDocument/2006/relationships/image" Target="../media/image1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11" Type="http://schemas.microsoft.com/office/2007/relationships/diagramDrawing" Target="../diagrams/drawing1.xml"/><Relationship Id="rId5" Type="http://schemas.microsoft.com/office/2007/relationships/hdphoto" Target="../media/hdphoto2.wdp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diagramData" Target="../diagrams/data2.xml"/><Relationship Id="rId12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11" Type="http://schemas.microsoft.com/office/2007/relationships/diagramDrawing" Target="../diagrams/drawing2.xml"/><Relationship Id="rId5" Type="http://schemas.microsoft.com/office/2007/relationships/hdphoto" Target="../media/hdphoto2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93B642-094A-4BB8-BD71-85E2908E2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E017E6-2557-4F33-B5BA-FCCACDC6A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C4397-9E62-492E-90F3-33BDD7693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D195B-C91C-41C9-91D0-AF7A93DE3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6500704" cy="3357976"/>
          </a:xfrm>
        </p:spPr>
        <p:txBody>
          <a:bodyPr anchor="ctr">
            <a:normAutofit/>
          </a:bodyPr>
          <a:lstStyle/>
          <a:p>
            <a:r>
              <a:rPr lang="en-US" sz="5400" dirty="0"/>
              <a:t>Liam O'Flaherty</a:t>
            </a:r>
            <a:br>
              <a:rPr lang="en-US" sz="6200" dirty="0"/>
            </a:br>
            <a:r>
              <a:rPr lang="en-US" sz="4800" dirty="0"/>
              <a:t>(1896-1984)</a:t>
            </a:r>
            <a:br>
              <a:rPr lang="en-US" sz="6200" dirty="0"/>
            </a:br>
            <a:endParaRPr lang="en-US" sz="6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5BC09-1074-40CD-8384-618DF971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4748" y="4025773"/>
            <a:ext cx="6374327" cy="668769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latin typeface="+mj-lt"/>
                <a:ea typeface="+mj-ea"/>
                <a:cs typeface="+mj-cs"/>
              </a:rPr>
              <a:t>Presentation of the Author</a:t>
            </a:r>
          </a:p>
          <a:p>
            <a:r>
              <a:rPr lang="en-US" sz="1800" dirty="0">
                <a:latin typeface="+mj-lt"/>
                <a:ea typeface="+mj-ea"/>
                <a:cs typeface="+mj-cs"/>
              </a:rPr>
              <a:t>By CDT Theodore Mayer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BD9C94-FFF6-4624-A9A4-7530C785ED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9897" b="-1"/>
          <a:stretch/>
        </p:blipFill>
        <p:spPr>
          <a:xfrm>
            <a:off x="7552265" y="1105435"/>
            <a:ext cx="3721608" cy="46228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89F700-286D-445C-BE42-D4AC866C1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A5E102-D021-420A-9E72-0DC6547F0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D024656-27C4-428E-8267-78C698926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84C6E64-4B16-4B60-A125-6228CBE75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Slide 1">
            <a:hlinkClick r:id="" action="ppaction://media"/>
            <a:extLst>
              <a:ext uri="{FF2B5EF4-FFF2-40B4-BE49-F238E27FC236}">
                <a16:creationId xmlns:a16="http://schemas.microsoft.com/office/drawing/2014/main" id="{D29C0917-3A7D-4E2B-B29F-CC902721A9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7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6839A44-7256-4FA9-B4B6-4E29E9A3E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F86467-9E6B-48F4-A51C-E79C6BA1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1172259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Early Life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7EC10-3FA3-405D-8330-7FE09439F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C89356B-08DA-4B8B-9B20-EFDCF2B2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A61CB2-65E6-42A9-A226-C718AE327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3721BE56-8D59-46F5-B614-3794582EF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676737"/>
              </p:ext>
            </p:extLst>
          </p:nvPr>
        </p:nvGraphicFramePr>
        <p:xfrm>
          <a:off x="134224" y="268448"/>
          <a:ext cx="7679404" cy="595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5D48AF2-ACE2-4C97-92DD-71B61D5FBE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9777" y="1841215"/>
            <a:ext cx="3275574" cy="4053928"/>
          </a:xfrm>
          <a:prstGeom prst="rect">
            <a:avLst/>
          </a:prstGeom>
        </p:spPr>
      </p:pic>
      <p:pic>
        <p:nvPicPr>
          <p:cNvPr id="3" name="Slide 2">
            <a:hlinkClick r:id="" action="ppaction://media"/>
            <a:extLst>
              <a:ext uri="{FF2B5EF4-FFF2-40B4-BE49-F238E27FC236}">
                <a16:creationId xmlns:a16="http://schemas.microsoft.com/office/drawing/2014/main" id="{E7DDCCA9-7527-417C-B2EB-47DF3DCAB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85483" y="31241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4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98A1-19E5-440A-991F-56E4675D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World War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F7F1E-C88C-4775-AFE9-E1FE3A32E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44" y="2121408"/>
            <a:ext cx="6872102" cy="4050792"/>
          </a:xfrm>
        </p:spPr>
        <p:txBody>
          <a:bodyPr>
            <a:normAutofit/>
          </a:bodyPr>
          <a:lstStyle/>
          <a:p>
            <a:r>
              <a:rPr lang="en-US" sz="2600" dirty="0"/>
              <a:t>Enlisted under the name of “Bill Ganly.”</a:t>
            </a:r>
          </a:p>
          <a:p>
            <a:r>
              <a:rPr lang="en-US" sz="2600" dirty="0"/>
              <a:t>Injured in 1917 by an artillery shell and hospitalized for shell shock.</a:t>
            </a:r>
          </a:p>
          <a:p>
            <a:r>
              <a:rPr lang="en-US" sz="2600" dirty="0"/>
              <a:t>Suffered two nervous breakdowns after the war as a result of his PTSD.</a:t>
            </a:r>
          </a:p>
          <a:p>
            <a:r>
              <a:rPr lang="en-US" sz="2600" dirty="0"/>
              <a:t>His anti-war literature such as </a:t>
            </a:r>
            <a:r>
              <a:rPr lang="en-US" sz="2600" i="1" dirty="0"/>
              <a:t>The Sniper</a:t>
            </a:r>
            <a:r>
              <a:rPr lang="en-US" sz="2600" dirty="0"/>
              <a:t> was inspired by his experiences in WWI and the Irish Civil War.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25A903-C512-4C01-991F-2338D3E0D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446" y="1424844"/>
            <a:ext cx="4571041" cy="24340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998DD5F-3824-47FE-A837-59D5B0CD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946250" y="4216116"/>
            <a:ext cx="1181998" cy="960120"/>
          </a:xfrm>
          <a:prstGeom prst="rect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5" name="Slide 3">
            <a:hlinkClick r:id="" action="ppaction://media"/>
            <a:extLst>
              <a:ext uri="{FF2B5EF4-FFF2-40B4-BE49-F238E27FC236}">
                <a16:creationId xmlns:a16="http://schemas.microsoft.com/office/drawing/2014/main" id="{64F588E2-F102-4D7A-95C9-16996242A5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88447" y="4696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5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3A064-27C2-4ED4-8F4F-8AC1C56E1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391887"/>
            <a:ext cx="6758079" cy="6083558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After the war, O’Flaherty traveled to South America, Turkey, and Canada.</a:t>
            </a:r>
          </a:p>
          <a:p>
            <a:r>
              <a:rPr lang="en-US" sz="2400" dirty="0"/>
              <a:t>He then ventured to America and joined the communist party.</a:t>
            </a:r>
          </a:p>
          <a:p>
            <a:r>
              <a:rPr lang="en-US" sz="2400" dirty="0"/>
              <a:t>In 1921, he returned to Ireland during the Irish Civil War.</a:t>
            </a:r>
          </a:p>
          <a:p>
            <a:r>
              <a:rPr lang="en-US" sz="2400" dirty="0"/>
              <a:t>He became briefly involved with a socialist radical group during the violence.</a:t>
            </a:r>
          </a:p>
          <a:p>
            <a:r>
              <a:rPr lang="en-US" sz="2400" dirty="0"/>
              <a:t>He fled the violence for London where he began writing fervently.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3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F9B298-BC35-4C0F-8301-5D63A1E6D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859" y="1679571"/>
            <a:ext cx="3498864" cy="3498858"/>
            <a:chOff x="7942859" y="1679571"/>
            <a:chExt cx="3498864" cy="349885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2859" y="1679571"/>
              <a:ext cx="3498864" cy="3498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27958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D8446B-BAAF-4066-B076-3E183271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968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chemeClr val="bg1">
                    <a:shade val="97000"/>
                    <a:satMod val="150000"/>
                  </a:schemeClr>
                </a:solidFill>
              </a:rPr>
              <a:t>The World Traveler</a:t>
            </a:r>
          </a:p>
        </p:txBody>
      </p:sp>
      <p:pic>
        <p:nvPicPr>
          <p:cNvPr id="5" name="Slide 4">
            <a:hlinkClick r:id="" action="ppaction://media"/>
            <a:extLst>
              <a:ext uri="{FF2B5EF4-FFF2-40B4-BE49-F238E27FC236}">
                <a16:creationId xmlns:a16="http://schemas.microsoft.com/office/drawing/2014/main" id="{1F3E5229-4475-4855-82C9-7439FA2F9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01967" y="53976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9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39A44-7256-4FA9-B4B6-4E29E9A3E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AF2BA-847C-4CBB-BE14-3A50FE969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4"/>
            <a:ext cx="3046073" cy="1814188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The Emerging Writer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97EC10-3FA3-405D-8330-7FE09439F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C89356B-08DA-4B8B-9B20-EFDCF2B2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3A61CB2-65E6-42A9-A226-C718AE327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A32CBD-15B6-4E4A-ABBC-EEFD88836C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157544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3637C8-4DDE-4E74-8724-7B1D0BB8D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773082" y="88434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A7AB6-4838-45DE-8E05-6746B215FE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82120" y="2735526"/>
            <a:ext cx="2567961" cy="333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B2A64-3DCD-4695-B93E-05875093B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Eternal Nomad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FBABF-70A2-4B46-B3CA-8C139B460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97338"/>
            <a:ext cx="10058400" cy="4676029"/>
          </a:xfrm>
        </p:spPr>
        <p:txBody>
          <a:bodyPr>
            <a:normAutofit/>
          </a:bodyPr>
          <a:lstStyle/>
          <a:p>
            <a:r>
              <a:rPr lang="en-US" sz="2800" dirty="0"/>
              <a:t>During his writing career, O’Flaherty divided his time between America, Ireland, England, and France.</a:t>
            </a:r>
          </a:p>
          <a:p>
            <a:r>
              <a:rPr lang="en-US" sz="2800" dirty="0"/>
              <a:t>In 1926, he married his first wife Margaret Barrington, but they split in 1932. </a:t>
            </a:r>
          </a:p>
          <a:p>
            <a:r>
              <a:rPr lang="en-US" sz="2800" dirty="0"/>
              <a:t>In 1937 he married Kitty Taylor and continued to travel and write.</a:t>
            </a:r>
          </a:p>
          <a:p>
            <a:r>
              <a:rPr lang="en-US" sz="2800" dirty="0"/>
              <a:t>Finally, he retired in Dublin in 1952 and died there on September 7, 1984.</a:t>
            </a:r>
          </a:p>
          <a:p>
            <a:r>
              <a:rPr lang="en-US" sz="2800" dirty="0"/>
              <a:t>The letters he wrote during his travels were widely published after his death.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917065-6394-43FF-96EF-95936531A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2852" y="30018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0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ECA69-93DA-4C2D-994C-E58B1376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1661195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Major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F7990-9D3C-409D-8F1A-4A2A6BA31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200311"/>
            <a:ext cx="6805145" cy="6457378"/>
          </a:xfrm>
        </p:spPr>
        <p:txBody>
          <a:bodyPr anchor="ctr">
            <a:normAutofit/>
          </a:bodyPr>
          <a:lstStyle/>
          <a:p>
            <a:r>
              <a:rPr lang="en-US" sz="2800" dirty="0"/>
              <a:t>O’Flaherty produced the majority of his work from 1923-1952.</a:t>
            </a:r>
          </a:p>
          <a:p>
            <a:r>
              <a:rPr lang="en-US" sz="2800" dirty="0"/>
              <a:t>These include:</a:t>
            </a:r>
          </a:p>
          <a:p>
            <a:pPr lvl="1"/>
            <a:r>
              <a:rPr lang="en-US" sz="2400" i="1" dirty="0"/>
              <a:t>Thy Neighbor’s Wife </a:t>
            </a:r>
            <a:r>
              <a:rPr lang="en-US" sz="2400" dirty="0"/>
              <a:t>(1923)</a:t>
            </a:r>
          </a:p>
          <a:p>
            <a:pPr lvl="1"/>
            <a:r>
              <a:rPr lang="en-US" sz="2400" dirty="0"/>
              <a:t>The Sniper </a:t>
            </a:r>
            <a:r>
              <a:rPr lang="en-US" sz="2400" i="1" dirty="0"/>
              <a:t>(1923)</a:t>
            </a:r>
            <a:endParaRPr lang="en-US" sz="2400" dirty="0"/>
          </a:p>
          <a:p>
            <a:pPr lvl="1"/>
            <a:r>
              <a:rPr lang="en-US" sz="2400" i="1" dirty="0"/>
              <a:t>The Informer </a:t>
            </a:r>
            <a:r>
              <a:rPr lang="en-US" sz="2400" dirty="0"/>
              <a:t>(1924)</a:t>
            </a:r>
          </a:p>
          <a:p>
            <a:pPr lvl="1"/>
            <a:r>
              <a:rPr lang="en-US" sz="2400" i="1" dirty="0"/>
              <a:t>The Black Soul </a:t>
            </a:r>
            <a:r>
              <a:rPr lang="en-US" sz="2400" dirty="0"/>
              <a:t>(1924)</a:t>
            </a:r>
          </a:p>
          <a:p>
            <a:pPr lvl="1"/>
            <a:r>
              <a:rPr lang="en-US" sz="2400" i="1" dirty="0"/>
              <a:t>The Short Stories of Liam O'Flaherty</a:t>
            </a:r>
            <a:r>
              <a:rPr lang="en-US" sz="2400" dirty="0"/>
              <a:t> (1937)</a:t>
            </a:r>
          </a:p>
          <a:p>
            <a:pPr lvl="1"/>
            <a:r>
              <a:rPr lang="en-US" sz="2400" i="1" dirty="0"/>
              <a:t>The Assassin </a:t>
            </a:r>
            <a:r>
              <a:rPr lang="en-US" sz="2400" dirty="0"/>
              <a:t>(1928)</a:t>
            </a:r>
          </a:p>
          <a:p>
            <a:pPr lvl="1"/>
            <a:r>
              <a:rPr lang="en-US" sz="2400" i="1" dirty="0"/>
              <a:t>Skerrett </a:t>
            </a:r>
            <a:r>
              <a:rPr lang="en-US" sz="2400" dirty="0"/>
              <a:t>(1932)</a:t>
            </a:r>
          </a:p>
          <a:p>
            <a:pPr lvl="1"/>
            <a:r>
              <a:rPr lang="en-US" sz="2400" dirty="0"/>
              <a:t>Famine </a:t>
            </a:r>
            <a:r>
              <a:rPr lang="en-US" sz="2400" i="1" dirty="0"/>
              <a:t>(1937)</a:t>
            </a:r>
          </a:p>
          <a:p>
            <a:r>
              <a:rPr lang="en-US" sz="2800" i="1" dirty="0"/>
              <a:t>The Informer</a:t>
            </a:r>
            <a:r>
              <a:rPr lang="en-US" sz="2800" dirty="0"/>
              <a:t> was later transformed into a film by his cousin John Ford.</a:t>
            </a:r>
            <a:endParaRPr lang="en-US" sz="2800" i="1" dirty="0"/>
          </a:p>
          <a:p>
            <a:pPr marL="274320" lvl="1" indent="0">
              <a:buNone/>
            </a:pPr>
            <a:endParaRPr lang="en-US" i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D81A8C-22DA-4728-8F5E-A468FEF6D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79017" y="4214769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228B77-6589-4206-B5C6-C9436C8F24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381" y="2948127"/>
            <a:ext cx="3983718" cy="297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6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95EA0F-14C2-47AC-A858-19408CB1D133}"/>
              </a:ext>
            </a:extLst>
          </p:cNvPr>
          <p:cNvSpPr txBox="1"/>
          <p:nvPr/>
        </p:nvSpPr>
        <p:spPr>
          <a:xfrm>
            <a:off x="556591" y="5034455"/>
            <a:ext cx="113836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“I was born on a storm-swept rock and hate the soft growth of sunbaked lands where there is no frost in men’s bones.“ -Liam O’Flaherty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319D80-0AE9-4A68-834C-13E7F1DF0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83" y="408318"/>
            <a:ext cx="6168182" cy="46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01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61FC-46C3-4EDF-9087-1C6BA48B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C940-FACF-4B95-9B68-D27343017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26886"/>
            <a:ext cx="10058400" cy="4746482"/>
          </a:xfrm>
        </p:spPr>
        <p:txBody>
          <a:bodyPr/>
          <a:lstStyle/>
          <a:p>
            <a:r>
              <a:rPr lang="en-US" dirty="0"/>
              <a:t> Haggerty, Bridget. “A Tribute to Liam O’Flaherty.” </a:t>
            </a:r>
            <a:r>
              <a:rPr lang="en-US" i="1" dirty="0"/>
              <a:t>Irish Customs and Cultures,</a:t>
            </a:r>
            <a:r>
              <a:rPr lang="en-US" dirty="0"/>
              <a:t> https://www.irishcultureandcustoms.com/AWriters/LiamOFlaherty.html. Accessed 3 April 2020.</a:t>
            </a:r>
          </a:p>
          <a:p>
            <a:r>
              <a:rPr lang="en-US" dirty="0"/>
              <a:t>Johnson, Megan. “Liam O’Flaherty’s ‘The Sniper’ and the Irish Civil War.” </a:t>
            </a:r>
            <a:r>
              <a:rPr lang="en-US" i="1" dirty="0"/>
              <a:t>Florida State University</a:t>
            </a:r>
            <a:r>
              <a:rPr lang="en-US" dirty="0"/>
              <a:t>, https://wr.english.fsu.edu/College-Composition/Our-Own-Words-The-James-M.-McCrimmon-Award/Our-Own-Words-2008-2009-Edition/Liam-O-Flaherty-s-The-Sniper-and-the-Irish-Civil-War-by-Megan-Johnson. Accessed 3 April 2020.</a:t>
            </a:r>
          </a:p>
          <a:p>
            <a:r>
              <a:rPr lang="en-US" dirty="0"/>
              <a:t>“Liam O’Flaherty.” </a:t>
            </a:r>
            <a:r>
              <a:rPr lang="en-US" i="1" dirty="0"/>
              <a:t>Bloomsbury, </a:t>
            </a:r>
            <a:r>
              <a:rPr lang="en-US" dirty="0"/>
              <a:t>https://www.bloomsbury.com/author/liam-oflaherty. Accessed 3 April 2020.</a:t>
            </a:r>
          </a:p>
          <a:p>
            <a:r>
              <a:rPr lang="en-US" dirty="0"/>
              <a:t>“Liam O’Flaherty.” </a:t>
            </a:r>
            <a:r>
              <a:rPr lang="en-US" i="1" dirty="0"/>
              <a:t>County Galway Guide, </a:t>
            </a:r>
            <a:r>
              <a:rPr lang="en-US" dirty="0"/>
              <a:t>http://aranislands.galway-ireland.ie/liam-oflaherty.htm. Accessed 3 April 2020.</a:t>
            </a:r>
          </a:p>
          <a:p>
            <a:r>
              <a:rPr lang="en-US" dirty="0"/>
              <a:t>“Liam O’Flaherty.” </a:t>
            </a:r>
            <a:r>
              <a:rPr lang="en-US" i="1" dirty="0"/>
              <a:t>Irish Paris, </a:t>
            </a:r>
            <a:r>
              <a:rPr lang="en-US" dirty="0"/>
              <a:t>http://www.irishmeninparis.org/writers-and-journalists/liam-o-flaherty. Accessed 3 April 2020.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782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EFF062AC56C42A08F1152C5E7CEC9" ma:contentTypeVersion="7" ma:contentTypeDescription="Create a new document." ma:contentTypeScope="" ma:versionID="4e2f0ee814ca16861bc750154c4c420d">
  <xsd:schema xmlns:xsd="http://www.w3.org/2001/XMLSchema" xmlns:xs="http://www.w3.org/2001/XMLSchema" xmlns:p="http://schemas.microsoft.com/office/2006/metadata/properties" xmlns:ns3="a6224852-44e5-4954-a61e-787692598a94" xmlns:ns4="fe9d0535-9930-40ee-bce2-2d85d0bc99b8" targetNamespace="http://schemas.microsoft.com/office/2006/metadata/properties" ma:root="true" ma:fieldsID="7075bda8449bd5db0ccdef4946b8bbac" ns3:_="" ns4:_="">
    <xsd:import namespace="a6224852-44e5-4954-a61e-787692598a94"/>
    <xsd:import namespace="fe9d0535-9930-40ee-bce2-2d85d0bc99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24852-44e5-4954-a61e-787692598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d0535-9930-40ee-bce2-2d85d0bc99b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978EF5-698B-4F5E-9293-A7FA9B2FB106}">
  <ds:schemaRefs>
    <ds:schemaRef ds:uri="a6224852-44e5-4954-a61e-787692598a94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fe9d0535-9930-40ee-bce2-2d85d0bc99b8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C54C1C-164D-45BE-A4F7-BCBF3A1E9E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224852-44e5-4954-a61e-787692598a94"/>
    <ds:schemaRef ds:uri="fe9d0535-9930-40ee-bce2-2d85d0bc9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E2F23F-BE68-4453-846A-E1E7BC3468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574</Words>
  <Application>Microsoft Office PowerPoint</Application>
  <PresentationFormat>Widescreen</PresentationFormat>
  <Paragraphs>50</Paragraphs>
  <Slides>9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Rockwell Extra Bold</vt:lpstr>
      <vt:lpstr>Wingdings</vt:lpstr>
      <vt:lpstr>Wood Type</vt:lpstr>
      <vt:lpstr>Liam O'Flaherty (1896-1984) </vt:lpstr>
      <vt:lpstr>Early Life</vt:lpstr>
      <vt:lpstr>World War I</vt:lpstr>
      <vt:lpstr>The World Traveler</vt:lpstr>
      <vt:lpstr>The Emerging Writer</vt:lpstr>
      <vt:lpstr>The Eternal Nomad</vt:lpstr>
      <vt:lpstr>Major Works</vt:lpstr>
      <vt:lpstr>PowerPoint Presentation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Liam O'Flaherty (1896-1984) </dc:title>
  <dc:creator>Mayer, Theodore F CDT 2023</dc:creator>
  <cp:lastModifiedBy>Mayer, Theodore F CDT 2023</cp:lastModifiedBy>
  <cp:revision>1</cp:revision>
  <dcterms:created xsi:type="dcterms:W3CDTF">2020-04-04T16:48:58Z</dcterms:created>
  <dcterms:modified xsi:type="dcterms:W3CDTF">2020-04-04T17:09:42Z</dcterms:modified>
</cp:coreProperties>
</file>