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DB5789-8EB0-434D-AB85-B390C25371C0}" v="31" dt="2020-04-13T02:34:09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828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tkins, Noah J CDT 2023" userId="dc11ef72-5411-4e4e-80bc-f569d73dacc4" providerId="ADAL" clId="{D2DB5789-8EB0-434D-AB85-B390C25371C0}"/>
    <pc:docChg chg="undo custSel mod addSld delSld modSld">
      <pc:chgData name="Watkins, Noah J CDT 2023" userId="dc11ef72-5411-4e4e-80bc-f569d73dacc4" providerId="ADAL" clId="{D2DB5789-8EB0-434D-AB85-B390C25371C0}" dt="2020-04-13T02:34:11.551" v="1674" actId="1076"/>
      <pc:docMkLst>
        <pc:docMk/>
      </pc:docMkLst>
      <pc:sldChg chg="modSp mod">
        <pc:chgData name="Watkins, Noah J CDT 2023" userId="dc11ef72-5411-4e4e-80bc-f569d73dacc4" providerId="ADAL" clId="{D2DB5789-8EB0-434D-AB85-B390C25371C0}" dt="2020-04-13T01:36:49.952" v="1666" actId="1076"/>
        <pc:sldMkLst>
          <pc:docMk/>
          <pc:sldMk cId="1757840157" sldId="256"/>
        </pc:sldMkLst>
        <pc:picChg chg="mod">
          <ac:chgData name="Watkins, Noah J CDT 2023" userId="dc11ef72-5411-4e4e-80bc-f569d73dacc4" providerId="ADAL" clId="{D2DB5789-8EB0-434D-AB85-B390C25371C0}" dt="2020-04-13T01:36:49.952" v="1666" actId="1076"/>
          <ac:picMkLst>
            <pc:docMk/>
            <pc:sldMk cId="1757840157" sldId="256"/>
            <ac:picMk id="4" creationId="{5F752871-811C-41B0-B008-C9B8C9D5131D}"/>
          </ac:picMkLst>
        </pc:picChg>
      </pc:sldChg>
      <pc:sldChg chg="modSp mod">
        <pc:chgData name="Watkins, Noah J CDT 2023" userId="dc11ef72-5411-4e4e-80bc-f569d73dacc4" providerId="ADAL" clId="{D2DB5789-8EB0-434D-AB85-B390C25371C0}" dt="2020-04-13T01:51:07.629" v="1668" actId="1076"/>
        <pc:sldMkLst>
          <pc:docMk/>
          <pc:sldMk cId="195422894" sldId="257"/>
        </pc:sldMkLst>
        <pc:spChg chg="mod">
          <ac:chgData name="Watkins, Noah J CDT 2023" userId="dc11ef72-5411-4e4e-80bc-f569d73dacc4" providerId="ADAL" clId="{D2DB5789-8EB0-434D-AB85-B390C25371C0}" dt="2020-04-13T01:41:02.900" v="1667" actId="20577"/>
          <ac:spMkLst>
            <pc:docMk/>
            <pc:sldMk cId="195422894" sldId="257"/>
            <ac:spMk id="3" creationId="{0C592C90-169C-42F9-BAB7-ABB732736104}"/>
          </ac:spMkLst>
        </pc:spChg>
        <pc:picChg chg="mod">
          <ac:chgData name="Watkins, Noah J CDT 2023" userId="dc11ef72-5411-4e4e-80bc-f569d73dacc4" providerId="ADAL" clId="{D2DB5789-8EB0-434D-AB85-B390C25371C0}" dt="2020-04-13T01:51:07.629" v="1668" actId="1076"/>
          <ac:picMkLst>
            <pc:docMk/>
            <pc:sldMk cId="195422894" sldId="257"/>
            <ac:picMk id="4" creationId="{563F7F53-DE9D-42ED-BED0-F6A32BFB4634}"/>
          </ac:picMkLst>
        </pc:picChg>
      </pc:sldChg>
      <pc:sldChg chg="addSp delSp modSp new mod setBg">
        <pc:chgData name="Watkins, Noah J CDT 2023" userId="dc11ef72-5411-4e4e-80bc-f569d73dacc4" providerId="ADAL" clId="{D2DB5789-8EB0-434D-AB85-B390C25371C0}" dt="2020-04-13T02:00:02.838" v="1669" actId="1076"/>
        <pc:sldMkLst>
          <pc:docMk/>
          <pc:sldMk cId="830726692" sldId="258"/>
        </pc:sldMkLst>
        <pc:spChg chg="mod">
          <ac:chgData name="Watkins, Noah J CDT 2023" userId="dc11ef72-5411-4e4e-80bc-f569d73dacc4" providerId="ADAL" clId="{D2DB5789-8EB0-434D-AB85-B390C25371C0}" dt="2020-04-13T00:51:34.673" v="250" actId="26606"/>
          <ac:spMkLst>
            <pc:docMk/>
            <pc:sldMk cId="830726692" sldId="258"/>
            <ac:spMk id="2" creationId="{180E1F53-68D5-4332-89B7-A159F2BD5649}"/>
          </ac:spMkLst>
        </pc:spChg>
        <pc:spChg chg="mod">
          <ac:chgData name="Watkins, Noah J CDT 2023" userId="dc11ef72-5411-4e4e-80bc-f569d73dacc4" providerId="ADAL" clId="{D2DB5789-8EB0-434D-AB85-B390C25371C0}" dt="2020-04-13T00:52:16.992" v="367" actId="313"/>
          <ac:spMkLst>
            <pc:docMk/>
            <pc:sldMk cId="830726692" sldId="258"/>
            <ac:spMk id="3" creationId="{8CFC17ED-BBF6-484B-8372-39D7A73811A4}"/>
          </ac:spMkLst>
        </pc:spChg>
        <pc:spChg chg="del">
          <ac:chgData name="Watkins, Noah J CDT 2023" userId="dc11ef72-5411-4e4e-80bc-f569d73dacc4" providerId="ADAL" clId="{D2DB5789-8EB0-434D-AB85-B390C25371C0}" dt="2020-04-13T00:51:33.339" v="249"/>
          <ac:spMkLst>
            <pc:docMk/>
            <pc:sldMk cId="830726692" sldId="258"/>
            <ac:spMk id="4" creationId="{72D5F6D2-352A-4D50-851D-4F908714EF9C}"/>
          </ac:spMkLst>
        </pc:spChg>
        <pc:spChg chg="add">
          <ac:chgData name="Watkins, Noah J CDT 2023" userId="dc11ef72-5411-4e4e-80bc-f569d73dacc4" providerId="ADAL" clId="{D2DB5789-8EB0-434D-AB85-B390C25371C0}" dt="2020-04-13T00:51:34.673" v="250" actId="26606"/>
          <ac:spMkLst>
            <pc:docMk/>
            <pc:sldMk cId="830726692" sldId="258"/>
            <ac:spMk id="71" creationId="{0CABCAE3-64FC-4149-819F-2C1812824154}"/>
          </ac:spMkLst>
        </pc:spChg>
        <pc:spChg chg="add">
          <ac:chgData name="Watkins, Noah J CDT 2023" userId="dc11ef72-5411-4e4e-80bc-f569d73dacc4" providerId="ADAL" clId="{D2DB5789-8EB0-434D-AB85-B390C25371C0}" dt="2020-04-13T00:51:34.673" v="250" actId="26606"/>
          <ac:spMkLst>
            <pc:docMk/>
            <pc:sldMk cId="830726692" sldId="258"/>
            <ac:spMk id="79" creationId="{35C3D674-3D59-4E93-80CA-0C0A9095E816}"/>
          </ac:spMkLst>
        </pc:spChg>
        <pc:spChg chg="add">
          <ac:chgData name="Watkins, Noah J CDT 2023" userId="dc11ef72-5411-4e4e-80bc-f569d73dacc4" providerId="ADAL" clId="{D2DB5789-8EB0-434D-AB85-B390C25371C0}" dt="2020-04-13T00:51:34.673" v="250" actId="26606"/>
          <ac:spMkLst>
            <pc:docMk/>
            <pc:sldMk cId="830726692" sldId="258"/>
            <ac:spMk id="83" creationId="{EF2A81E1-BCBE-426B-8C09-33274E69409D}"/>
          </ac:spMkLst>
        </pc:spChg>
        <pc:picChg chg="mod">
          <ac:chgData name="Watkins, Noah J CDT 2023" userId="dc11ef72-5411-4e4e-80bc-f569d73dacc4" providerId="ADAL" clId="{D2DB5789-8EB0-434D-AB85-B390C25371C0}" dt="2020-04-13T02:00:02.838" v="1669" actId="1076"/>
          <ac:picMkLst>
            <pc:docMk/>
            <pc:sldMk cId="830726692" sldId="258"/>
            <ac:picMk id="5" creationId="{016584B8-B710-4EAF-8DAD-DF51210FD54B}"/>
          </ac:picMkLst>
        </pc:picChg>
        <pc:picChg chg="add">
          <ac:chgData name="Watkins, Noah J CDT 2023" userId="dc11ef72-5411-4e4e-80bc-f569d73dacc4" providerId="ADAL" clId="{D2DB5789-8EB0-434D-AB85-B390C25371C0}" dt="2020-04-13T00:51:34.673" v="250" actId="26606"/>
          <ac:picMkLst>
            <pc:docMk/>
            <pc:sldMk cId="830726692" sldId="258"/>
            <ac:picMk id="73" creationId="{012FDCFE-9AD2-4D8A-8CBF-B3AA37EBF6DD}"/>
          </ac:picMkLst>
        </pc:picChg>
        <pc:picChg chg="add">
          <ac:chgData name="Watkins, Noah J CDT 2023" userId="dc11ef72-5411-4e4e-80bc-f569d73dacc4" providerId="ADAL" clId="{D2DB5789-8EB0-434D-AB85-B390C25371C0}" dt="2020-04-13T00:51:34.673" v="250" actId="26606"/>
          <ac:picMkLst>
            <pc:docMk/>
            <pc:sldMk cId="830726692" sldId="258"/>
            <ac:picMk id="85" creationId="{39D1DDD4-5BB3-45BA-B9B3-06B62299AD79}"/>
          </ac:picMkLst>
        </pc:picChg>
        <pc:picChg chg="add mod">
          <ac:chgData name="Watkins, Noah J CDT 2023" userId="dc11ef72-5411-4e4e-80bc-f569d73dacc4" providerId="ADAL" clId="{D2DB5789-8EB0-434D-AB85-B390C25371C0}" dt="2020-04-13T00:51:34.673" v="250" actId="26606"/>
          <ac:picMkLst>
            <pc:docMk/>
            <pc:sldMk cId="830726692" sldId="258"/>
            <ac:picMk id="2050" creationId="{33E206EE-2257-4B03-B045-CBF9C6F1136E}"/>
          </ac:picMkLst>
        </pc:picChg>
        <pc:cxnChg chg="add">
          <ac:chgData name="Watkins, Noah J CDT 2023" userId="dc11ef72-5411-4e4e-80bc-f569d73dacc4" providerId="ADAL" clId="{D2DB5789-8EB0-434D-AB85-B390C25371C0}" dt="2020-04-13T00:51:34.673" v="250" actId="26606"/>
          <ac:cxnSpMkLst>
            <pc:docMk/>
            <pc:sldMk cId="830726692" sldId="258"/>
            <ac:cxnSpMk id="75" creationId="{FBD463FC-4CA8-4FF4-85A3-AF9F4B98D210}"/>
          </ac:cxnSpMkLst>
        </pc:cxnChg>
        <pc:cxnChg chg="add">
          <ac:chgData name="Watkins, Noah J CDT 2023" userId="dc11ef72-5411-4e4e-80bc-f569d73dacc4" providerId="ADAL" clId="{D2DB5789-8EB0-434D-AB85-B390C25371C0}" dt="2020-04-13T00:51:34.673" v="250" actId="26606"/>
          <ac:cxnSpMkLst>
            <pc:docMk/>
            <pc:sldMk cId="830726692" sldId="258"/>
            <ac:cxnSpMk id="77" creationId="{A56012FD-74A8-4C91-B318-435CF2B71927}"/>
          </ac:cxnSpMkLst>
        </pc:cxnChg>
        <pc:cxnChg chg="add">
          <ac:chgData name="Watkins, Noah J CDT 2023" userId="dc11ef72-5411-4e4e-80bc-f569d73dacc4" providerId="ADAL" clId="{D2DB5789-8EB0-434D-AB85-B390C25371C0}" dt="2020-04-13T00:51:34.673" v="250" actId="26606"/>
          <ac:cxnSpMkLst>
            <pc:docMk/>
            <pc:sldMk cId="830726692" sldId="258"/>
            <ac:cxnSpMk id="81" creationId="{C884B8F8-FDC9-498B-9960-5D7260AFCB03}"/>
          </ac:cxnSpMkLst>
        </pc:cxnChg>
        <pc:cxnChg chg="add">
          <ac:chgData name="Watkins, Noah J CDT 2023" userId="dc11ef72-5411-4e4e-80bc-f569d73dacc4" providerId="ADAL" clId="{D2DB5789-8EB0-434D-AB85-B390C25371C0}" dt="2020-04-13T00:51:34.673" v="250" actId="26606"/>
          <ac:cxnSpMkLst>
            <pc:docMk/>
            <pc:sldMk cId="830726692" sldId="258"/>
            <ac:cxnSpMk id="87" creationId="{A24DAE64-2302-42EA-8239-F2F0775CA5AD}"/>
          </ac:cxnSpMkLst>
        </pc:cxnChg>
      </pc:sldChg>
      <pc:sldChg chg="addSp delSp modSp new mod">
        <pc:chgData name="Watkins, Noah J CDT 2023" userId="dc11ef72-5411-4e4e-80bc-f569d73dacc4" providerId="ADAL" clId="{D2DB5789-8EB0-434D-AB85-B390C25371C0}" dt="2020-04-13T02:06:50.731" v="1670" actId="1076"/>
        <pc:sldMkLst>
          <pc:docMk/>
          <pc:sldMk cId="3878196913" sldId="259"/>
        </pc:sldMkLst>
        <pc:spChg chg="mod">
          <ac:chgData name="Watkins, Noah J CDT 2023" userId="dc11ef72-5411-4e4e-80bc-f569d73dacc4" providerId="ADAL" clId="{D2DB5789-8EB0-434D-AB85-B390C25371C0}" dt="2020-04-13T00:51:43.714" v="258" actId="20577"/>
          <ac:spMkLst>
            <pc:docMk/>
            <pc:sldMk cId="3878196913" sldId="259"/>
            <ac:spMk id="2" creationId="{14C08F63-66C5-4BBB-8C0C-4544915F0D4A}"/>
          </ac:spMkLst>
        </pc:spChg>
        <pc:spChg chg="mod">
          <ac:chgData name="Watkins, Noah J CDT 2023" userId="dc11ef72-5411-4e4e-80bc-f569d73dacc4" providerId="ADAL" clId="{D2DB5789-8EB0-434D-AB85-B390C25371C0}" dt="2020-04-13T00:54:04.890" v="494" actId="20577"/>
          <ac:spMkLst>
            <pc:docMk/>
            <pc:sldMk cId="3878196913" sldId="259"/>
            <ac:spMk id="3" creationId="{4A71E6EA-FDE2-41C0-ABE8-84ADC6D8BF2C}"/>
          </ac:spMkLst>
        </pc:spChg>
        <pc:spChg chg="del">
          <ac:chgData name="Watkins, Noah J CDT 2023" userId="dc11ef72-5411-4e4e-80bc-f569d73dacc4" providerId="ADAL" clId="{D2DB5789-8EB0-434D-AB85-B390C25371C0}" dt="2020-04-13T00:55:35.034" v="495"/>
          <ac:spMkLst>
            <pc:docMk/>
            <pc:sldMk cId="3878196913" sldId="259"/>
            <ac:spMk id="4" creationId="{50CF96D6-5F74-47B0-BABA-054C5E4AD1E2}"/>
          </ac:spMkLst>
        </pc:spChg>
        <pc:spChg chg="add del mod">
          <ac:chgData name="Watkins, Noah J CDT 2023" userId="dc11ef72-5411-4e4e-80bc-f569d73dacc4" providerId="ADAL" clId="{D2DB5789-8EB0-434D-AB85-B390C25371C0}" dt="2020-04-13T00:55:51.470" v="497"/>
          <ac:spMkLst>
            <pc:docMk/>
            <pc:sldMk cId="3878196913" sldId="259"/>
            <ac:spMk id="5" creationId="{D69069C0-0678-4CC8-A6CF-DEC5567FCFF7}"/>
          </ac:spMkLst>
        </pc:spChg>
        <pc:picChg chg="mod">
          <ac:chgData name="Watkins, Noah J CDT 2023" userId="dc11ef72-5411-4e4e-80bc-f569d73dacc4" providerId="ADAL" clId="{D2DB5789-8EB0-434D-AB85-B390C25371C0}" dt="2020-04-13T02:06:50.731" v="1670" actId="1076"/>
          <ac:picMkLst>
            <pc:docMk/>
            <pc:sldMk cId="3878196913" sldId="259"/>
            <ac:picMk id="6" creationId="{2452B453-250E-41AC-8A09-6365D02B2D55}"/>
          </ac:picMkLst>
        </pc:picChg>
        <pc:picChg chg="add del">
          <ac:chgData name="Watkins, Noah J CDT 2023" userId="dc11ef72-5411-4e4e-80bc-f569d73dacc4" providerId="ADAL" clId="{D2DB5789-8EB0-434D-AB85-B390C25371C0}" dt="2020-04-13T00:55:37.700" v="496" actId="478"/>
          <ac:picMkLst>
            <pc:docMk/>
            <pc:sldMk cId="3878196913" sldId="259"/>
            <ac:picMk id="3074" creationId="{A08478A8-608A-4390-8267-D9D55C3BE283}"/>
          </ac:picMkLst>
        </pc:picChg>
        <pc:picChg chg="add mod">
          <ac:chgData name="Watkins, Noah J CDT 2023" userId="dc11ef72-5411-4e4e-80bc-f569d73dacc4" providerId="ADAL" clId="{D2DB5789-8EB0-434D-AB85-B390C25371C0}" dt="2020-04-13T00:55:58.987" v="500" actId="14100"/>
          <ac:picMkLst>
            <pc:docMk/>
            <pc:sldMk cId="3878196913" sldId="259"/>
            <ac:picMk id="3076" creationId="{FF56CF00-F4A5-4F13-8C6F-33195AB5B83A}"/>
          </ac:picMkLst>
        </pc:picChg>
      </pc:sldChg>
      <pc:sldChg chg="addSp delSp modSp new mod">
        <pc:chgData name="Watkins, Noah J CDT 2023" userId="dc11ef72-5411-4e4e-80bc-f569d73dacc4" providerId="ADAL" clId="{D2DB5789-8EB0-434D-AB85-B390C25371C0}" dt="2020-04-13T02:11:42.198" v="1671" actId="1076"/>
        <pc:sldMkLst>
          <pc:docMk/>
          <pc:sldMk cId="2923607303" sldId="260"/>
        </pc:sldMkLst>
        <pc:picChg chg="mod">
          <ac:chgData name="Watkins, Noah J CDT 2023" userId="dc11ef72-5411-4e4e-80bc-f569d73dacc4" providerId="ADAL" clId="{D2DB5789-8EB0-434D-AB85-B390C25371C0}" dt="2020-04-13T02:11:42.198" v="1671" actId="1076"/>
          <ac:picMkLst>
            <pc:docMk/>
            <pc:sldMk cId="2923607303" sldId="260"/>
            <ac:picMk id="2" creationId="{EBDEECF9-0EE6-434C-BBAC-8897EA3C0F5F}"/>
          </ac:picMkLst>
        </pc:picChg>
        <pc:picChg chg="add del">
          <ac:chgData name="Watkins, Noah J CDT 2023" userId="dc11ef72-5411-4e4e-80bc-f569d73dacc4" providerId="ADAL" clId="{D2DB5789-8EB0-434D-AB85-B390C25371C0}" dt="2020-04-13T00:56:27.933" v="503" actId="478"/>
          <ac:picMkLst>
            <pc:docMk/>
            <pc:sldMk cId="2923607303" sldId="260"/>
            <ac:picMk id="4098" creationId="{328C9E56-F480-4B5B-B976-F026D806E8AD}"/>
          </ac:picMkLst>
        </pc:picChg>
        <pc:picChg chg="add mod">
          <ac:chgData name="Watkins, Noah J CDT 2023" userId="dc11ef72-5411-4e4e-80bc-f569d73dacc4" providerId="ADAL" clId="{D2DB5789-8EB0-434D-AB85-B390C25371C0}" dt="2020-04-13T00:56:42.626" v="507" actId="1076"/>
          <ac:picMkLst>
            <pc:docMk/>
            <pc:sldMk cId="2923607303" sldId="260"/>
            <ac:picMk id="4100" creationId="{B6BBACA7-A331-49AA-9FFF-65B5FE105781}"/>
          </ac:picMkLst>
        </pc:picChg>
      </pc:sldChg>
      <pc:sldChg chg="modSp new del mod">
        <pc:chgData name="Watkins, Noah J CDT 2023" userId="dc11ef72-5411-4e4e-80bc-f569d73dacc4" providerId="ADAL" clId="{D2DB5789-8EB0-434D-AB85-B390C25371C0}" dt="2020-04-13T01:09:48.155" v="780" actId="47"/>
        <pc:sldMkLst>
          <pc:docMk/>
          <pc:sldMk cId="2237667010" sldId="261"/>
        </pc:sldMkLst>
        <pc:spChg chg="mod">
          <ac:chgData name="Watkins, Noah J CDT 2023" userId="dc11ef72-5411-4e4e-80bc-f569d73dacc4" providerId="ADAL" clId="{D2DB5789-8EB0-434D-AB85-B390C25371C0}" dt="2020-04-13T00:57:03.258" v="517" actId="20577"/>
          <ac:spMkLst>
            <pc:docMk/>
            <pc:sldMk cId="2237667010" sldId="261"/>
            <ac:spMk id="2" creationId="{C92FDF3B-881D-4B77-A5F8-4FA1BCEC4376}"/>
          </ac:spMkLst>
        </pc:spChg>
        <pc:spChg chg="mod">
          <ac:chgData name="Watkins, Noah J CDT 2023" userId="dc11ef72-5411-4e4e-80bc-f569d73dacc4" providerId="ADAL" clId="{D2DB5789-8EB0-434D-AB85-B390C25371C0}" dt="2020-04-13T01:09:29.106" v="779" actId="6549"/>
          <ac:spMkLst>
            <pc:docMk/>
            <pc:sldMk cId="2237667010" sldId="261"/>
            <ac:spMk id="3" creationId="{C37DFDA2-4CF1-4374-8879-57F9DEA2AC35}"/>
          </ac:spMkLst>
        </pc:spChg>
      </pc:sldChg>
      <pc:sldChg chg="modSp new mod">
        <pc:chgData name="Watkins, Noah J CDT 2023" userId="dc11ef72-5411-4e4e-80bc-f569d73dacc4" providerId="ADAL" clId="{D2DB5789-8EB0-434D-AB85-B390C25371C0}" dt="2020-04-13T02:32:58.718" v="1673" actId="1076"/>
        <pc:sldMkLst>
          <pc:docMk/>
          <pc:sldMk cId="3469183180" sldId="261"/>
        </pc:sldMkLst>
        <pc:spChg chg="mod">
          <ac:chgData name="Watkins, Noah J CDT 2023" userId="dc11ef72-5411-4e4e-80bc-f569d73dacc4" providerId="ADAL" clId="{D2DB5789-8EB0-434D-AB85-B390C25371C0}" dt="2020-04-13T01:10:02.804" v="793" actId="20577"/>
          <ac:spMkLst>
            <pc:docMk/>
            <pc:sldMk cId="3469183180" sldId="261"/>
            <ac:spMk id="2" creationId="{DE9A2A64-3B99-4BE5-9040-66CF69606B58}"/>
          </ac:spMkLst>
        </pc:spChg>
        <pc:spChg chg="mod">
          <ac:chgData name="Watkins, Noah J CDT 2023" userId="dc11ef72-5411-4e4e-80bc-f569d73dacc4" providerId="ADAL" clId="{D2DB5789-8EB0-434D-AB85-B390C25371C0}" dt="2020-04-13T01:10:11.440" v="795" actId="255"/>
          <ac:spMkLst>
            <pc:docMk/>
            <pc:sldMk cId="3469183180" sldId="261"/>
            <ac:spMk id="3" creationId="{03347000-7C67-481B-A8E3-FE7CE96AC6C8}"/>
          </ac:spMkLst>
        </pc:spChg>
        <pc:picChg chg="mod">
          <ac:chgData name="Watkins, Noah J CDT 2023" userId="dc11ef72-5411-4e4e-80bc-f569d73dacc4" providerId="ADAL" clId="{D2DB5789-8EB0-434D-AB85-B390C25371C0}" dt="2020-04-13T02:32:58.718" v="1673" actId="1076"/>
          <ac:picMkLst>
            <pc:docMk/>
            <pc:sldMk cId="3469183180" sldId="261"/>
            <ac:picMk id="4" creationId="{B8F164F1-C78B-4BE6-B7C7-0283D51225CC}"/>
          </ac:picMkLst>
        </pc:picChg>
      </pc:sldChg>
      <pc:sldChg chg="addSp delSp modSp new mod">
        <pc:chgData name="Watkins, Noah J CDT 2023" userId="dc11ef72-5411-4e4e-80bc-f569d73dacc4" providerId="ADAL" clId="{D2DB5789-8EB0-434D-AB85-B390C25371C0}" dt="2020-04-13T02:31:31.401" v="1672" actId="1076"/>
        <pc:sldMkLst>
          <pc:docMk/>
          <pc:sldMk cId="2575702169" sldId="262"/>
        </pc:sldMkLst>
        <pc:spChg chg="mod">
          <ac:chgData name="Watkins, Noah J CDT 2023" userId="dc11ef72-5411-4e4e-80bc-f569d73dacc4" providerId="ADAL" clId="{D2DB5789-8EB0-434D-AB85-B390C25371C0}" dt="2020-04-13T01:12:34.579" v="824" actId="20577"/>
          <ac:spMkLst>
            <pc:docMk/>
            <pc:sldMk cId="2575702169" sldId="262"/>
            <ac:spMk id="2" creationId="{0B463A68-42CB-4BC9-BBE7-15A130E0869E}"/>
          </ac:spMkLst>
        </pc:spChg>
        <pc:spChg chg="mod">
          <ac:chgData name="Watkins, Noah J CDT 2023" userId="dc11ef72-5411-4e4e-80bc-f569d73dacc4" providerId="ADAL" clId="{D2DB5789-8EB0-434D-AB85-B390C25371C0}" dt="2020-04-13T01:15:27.337" v="1184" actId="20577"/>
          <ac:spMkLst>
            <pc:docMk/>
            <pc:sldMk cId="2575702169" sldId="262"/>
            <ac:spMk id="3" creationId="{6D896520-2E51-47EA-90B5-4CEE3D196E32}"/>
          </ac:spMkLst>
        </pc:spChg>
        <pc:spChg chg="del mod">
          <ac:chgData name="Watkins, Noah J CDT 2023" userId="dc11ef72-5411-4e4e-80bc-f569d73dacc4" providerId="ADAL" clId="{D2DB5789-8EB0-434D-AB85-B390C25371C0}" dt="2020-04-13T01:15:19.474" v="1165"/>
          <ac:spMkLst>
            <pc:docMk/>
            <pc:sldMk cId="2575702169" sldId="262"/>
            <ac:spMk id="4" creationId="{3C6753FE-FA2F-4916-8C17-29818DA486AA}"/>
          </ac:spMkLst>
        </pc:spChg>
        <pc:picChg chg="mod">
          <ac:chgData name="Watkins, Noah J CDT 2023" userId="dc11ef72-5411-4e4e-80bc-f569d73dacc4" providerId="ADAL" clId="{D2DB5789-8EB0-434D-AB85-B390C25371C0}" dt="2020-04-13T02:31:31.401" v="1672" actId="1076"/>
          <ac:picMkLst>
            <pc:docMk/>
            <pc:sldMk cId="2575702169" sldId="262"/>
            <ac:picMk id="5" creationId="{3D892860-FCAC-4D3A-A474-E3B42A80C7DB}"/>
          </ac:picMkLst>
        </pc:picChg>
        <pc:picChg chg="add">
          <ac:chgData name="Watkins, Noah J CDT 2023" userId="dc11ef72-5411-4e4e-80bc-f569d73dacc4" providerId="ADAL" clId="{D2DB5789-8EB0-434D-AB85-B390C25371C0}" dt="2020-04-13T01:15:19.474" v="1165"/>
          <ac:picMkLst>
            <pc:docMk/>
            <pc:sldMk cId="2575702169" sldId="262"/>
            <ac:picMk id="5122" creationId="{E66F68CA-BF81-45B6-ACAE-7E93ECBBF615}"/>
          </ac:picMkLst>
        </pc:picChg>
      </pc:sldChg>
      <pc:sldChg chg="addSp modSp new mod">
        <pc:chgData name="Watkins, Noah J CDT 2023" userId="dc11ef72-5411-4e4e-80bc-f569d73dacc4" providerId="ADAL" clId="{D2DB5789-8EB0-434D-AB85-B390C25371C0}" dt="2020-04-13T02:34:11.551" v="1674" actId="1076"/>
        <pc:sldMkLst>
          <pc:docMk/>
          <pc:sldMk cId="2608636835" sldId="263"/>
        </pc:sldMkLst>
        <pc:picChg chg="mod">
          <ac:chgData name="Watkins, Noah J CDT 2023" userId="dc11ef72-5411-4e4e-80bc-f569d73dacc4" providerId="ADAL" clId="{D2DB5789-8EB0-434D-AB85-B390C25371C0}" dt="2020-04-13T02:34:11.551" v="1674" actId="1076"/>
          <ac:picMkLst>
            <pc:docMk/>
            <pc:sldMk cId="2608636835" sldId="263"/>
            <ac:picMk id="2" creationId="{CFE73E1D-2DBA-47EE-BF44-BB1EC97D2FDB}"/>
          </ac:picMkLst>
        </pc:picChg>
        <pc:picChg chg="add mod">
          <ac:chgData name="Watkins, Noah J CDT 2023" userId="dc11ef72-5411-4e4e-80bc-f569d73dacc4" providerId="ADAL" clId="{D2DB5789-8EB0-434D-AB85-B390C25371C0}" dt="2020-04-13T01:16:25.183" v="1189" actId="1076"/>
          <ac:picMkLst>
            <pc:docMk/>
            <pc:sldMk cId="2608636835" sldId="263"/>
            <ac:picMk id="6146" creationId="{E5DBF270-6E82-4E08-91A7-1AFEDBD0B49F}"/>
          </ac:picMkLst>
        </pc:picChg>
      </pc:sldChg>
      <pc:sldChg chg="modSp new mod">
        <pc:chgData name="Watkins, Noah J CDT 2023" userId="dc11ef72-5411-4e4e-80bc-f569d73dacc4" providerId="ADAL" clId="{D2DB5789-8EB0-434D-AB85-B390C25371C0}" dt="2020-04-13T01:30:17.357" v="1664" actId="20577"/>
        <pc:sldMkLst>
          <pc:docMk/>
          <pc:sldMk cId="270991866" sldId="264"/>
        </pc:sldMkLst>
        <pc:spChg chg="mod">
          <ac:chgData name="Watkins, Noah J CDT 2023" userId="dc11ef72-5411-4e4e-80bc-f569d73dacc4" providerId="ADAL" clId="{D2DB5789-8EB0-434D-AB85-B390C25371C0}" dt="2020-04-13T01:17:37.905" v="1205" actId="20577"/>
          <ac:spMkLst>
            <pc:docMk/>
            <pc:sldMk cId="270991866" sldId="264"/>
            <ac:spMk id="2" creationId="{9DB53A99-8C46-4ECD-9692-00680B7DCE00}"/>
          </ac:spMkLst>
        </pc:spChg>
        <pc:spChg chg="mod">
          <ac:chgData name="Watkins, Noah J CDT 2023" userId="dc11ef72-5411-4e4e-80bc-f569d73dacc4" providerId="ADAL" clId="{D2DB5789-8EB0-434D-AB85-B390C25371C0}" dt="2020-04-13T01:30:17.357" v="1664" actId="20577"/>
          <ac:spMkLst>
            <pc:docMk/>
            <pc:sldMk cId="270991866" sldId="264"/>
            <ac:spMk id="3" creationId="{587B8B21-A89E-457C-B750-7C04CB8A118C}"/>
          </ac:spMkLst>
        </pc:spChg>
      </pc:sldChg>
      <pc:sldChg chg="new del">
        <pc:chgData name="Watkins, Noah J CDT 2023" userId="dc11ef72-5411-4e4e-80bc-f569d73dacc4" providerId="ADAL" clId="{D2DB5789-8EB0-434D-AB85-B390C25371C0}" dt="2020-04-13T01:17:33.008" v="1193" actId="47"/>
        <pc:sldMkLst>
          <pc:docMk/>
          <pc:sldMk cId="1005442462" sldId="264"/>
        </pc:sldMkLst>
      </pc:sldChg>
      <pc:sldChg chg="new del">
        <pc:chgData name="Watkins, Noah J CDT 2023" userId="dc11ef72-5411-4e4e-80bc-f569d73dacc4" providerId="ADAL" clId="{D2DB5789-8EB0-434D-AB85-B390C25371C0}" dt="2020-04-13T01:17:18.227" v="1191" actId="47"/>
        <pc:sldMkLst>
          <pc:docMk/>
          <pc:sldMk cId="4282163954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9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14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134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9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670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14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29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91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6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47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08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145DE-FF93-4686-8459-EF78D916004C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1BAEF50-8704-405A-82DD-8CD7E5723D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18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books/2018/jul/15/there-there-tommy-orange-review" TargetMode="External"/><Relationship Id="rId2" Type="http://schemas.openxmlformats.org/officeDocument/2006/relationships/hyperlink" Target="https://www.theguardian.com/books/2018/jul/18/there-there-tommy-orange-revie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878AA-CC38-4239-B646-061431FF97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There </a:t>
            </a:r>
            <a:r>
              <a:rPr lang="en-US" i="1" dirty="0" err="1"/>
              <a:t>There</a:t>
            </a:r>
            <a:r>
              <a:rPr lang="en-US" i="1" dirty="0"/>
              <a:t> </a:t>
            </a:r>
            <a:br>
              <a:rPr lang="en-US" dirty="0"/>
            </a:br>
            <a:r>
              <a:rPr lang="en-US" dirty="0"/>
              <a:t>Introduction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190BB1-C518-44CA-BBA5-40513C657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CDT Noah Watkins </a:t>
            </a:r>
          </a:p>
        </p:txBody>
      </p:sp>
      <p:pic>
        <p:nvPicPr>
          <p:cNvPr id="4" name="Recorded Sound 1">
            <a:hlinkClick r:id="" action="ppaction://media"/>
            <a:extLst>
              <a:ext uri="{FF2B5EF4-FFF2-40B4-BE49-F238E27FC236}">
                <a16:creationId xmlns:a16="http://schemas.microsoft.com/office/drawing/2014/main" id="{5F752871-811C-41B0-B008-C9B8C9D51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4755" y="5362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4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C7DA-578F-4ACB-93FC-EBBEF323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92C90-169C-42F9-BAB7-ABB732736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270643"/>
          </a:xfrm>
        </p:spPr>
        <p:txBody>
          <a:bodyPr>
            <a:normAutofit/>
          </a:bodyPr>
          <a:lstStyle/>
          <a:p>
            <a:r>
              <a:rPr lang="en-US" sz="2200" dirty="0"/>
              <a:t>Written by Tommy Orange, a member of the Cheyenne and Arapaho tribes based in Oklahoma </a:t>
            </a:r>
          </a:p>
          <a:p>
            <a:r>
              <a:rPr lang="en-US" sz="2200" dirty="0"/>
              <a:t>Novel centered around modern-day Native Americans in Oakland, California</a:t>
            </a:r>
          </a:p>
          <a:p>
            <a:r>
              <a:rPr lang="en-US" sz="2200" dirty="0"/>
              <a:t>Novel contains many characters who rotate as the role of narrator </a:t>
            </a:r>
          </a:p>
          <a:p>
            <a:r>
              <a:rPr lang="en-US" sz="2200" dirty="0"/>
              <a:t>Many possible themes </a:t>
            </a:r>
          </a:p>
        </p:txBody>
      </p:sp>
      <p:pic>
        <p:nvPicPr>
          <p:cNvPr id="4" name="Recorded Sound 2">
            <a:hlinkClick r:id="" action="ppaction://media"/>
            <a:extLst>
              <a:ext uri="{FF2B5EF4-FFF2-40B4-BE49-F238E27FC236}">
                <a16:creationId xmlns:a16="http://schemas.microsoft.com/office/drawing/2014/main" id="{563F7F53-DE9D-42ED-BED0-F6A32BFB46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932" y="54655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80E1F53-68D5-4332-89B7-A159F2BD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C17ED-BBF6-484B-8372-39D7A7381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1581" y="2015732"/>
            <a:ext cx="4172212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Modern-day Native Americans on their way to the powwow in Oakland, California</a:t>
            </a:r>
          </a:p>
          <a:p>
            <a:r>
              <a:rPr lang="en-US" dirty="0"/>
              <a:t>Characters have different backgrounds and expectations regarding this powwow</a:t>
            </a:r>
          </a:p>
          <a:p>
            <a:r>
              <a:rPr lang="en-US" dirty="0"/>
              <a:t>Fictional “Big Oakland Powwow”</a:t>
            </a:r>
          </a:p>
          <a:p>
            <a:endParaRPr lang="en-US" dirty="0"/>
          </a:p>
        </p:txBody>
      </p:sp>
      <p:pic>
        <p:nvPicPr>
          <p:cNvPr id="2050" name="Picture 2" descr="2019 Gathering at the Falls Powwow | Spokane Washington Pow Wows">
            <a:extLst>
              <a:ext uri="{FF2B5EF4-FFF2-40B4-BE49-F238E27FC236}">
                <a16:creationId xmlns:a16="http://schemas.microsoft.com/office/drawing/2014/main" id="{33E206EE-2257-4B03-B045-CBF9C6F1136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11" y="1480416"/>
            <a:ext cx="4960442" cy="331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corded Sound 3">
            <a:hlinkClick r:id="" action="ppaction://media"/>
            <a:extLst>
              <a:ext uri="{FF2B5EF4-FFF2-40B4-BE49-F238E27FC236}">
                <a16:creationId xmlns:a16="http://schemas.microsoft.com/office/drawing/2014/main" id="{016584B8-B710-4EAF-8DAD-DF51210FD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9546" y="55733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8F63-66C5-4BBB-8C0C-4544915F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Oakland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1E6EA-FDE2-41C0-ABE8-84ADC6D8BF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Oakland, California</a:t>
            </a:r>
          </a:p>
          <a:p>
            <a:r>
              <a:rPr lang="en-US" dirty="0"/>
              <a:t>Located in San Francisco</a:t>
            </a:r>
          </a:p>
          <a:p>
            <a:r>
              <a:rPr lang="en-US" dirty="0"/>
              <a:t>Notorious for high crime rates and gang violence </a:t>
            </a:r>
          </a:p>
          <a:p>
            <a:endParaRPr lang="en-US" dirty="0"/>
          </a:p>
        </p:txBody>
      </p:sp>
      <p:pic>
        <p:nvPicPr>
          <p:cNvPr id="3076" name="Picture 4" descr="Why downtown Oakland is booming - SFChronicle.com">
            <a:extLst>
              <a:ext uri="{FF2B5EF4-FFF2-40B4-BE49-F238E27FC236}">
                <a16:creationId xmlns:a16="http://schemas.microsoft.com/office/drawing/2014/main" id="{FF56CF00-F4A5-4F13-8C6F-33195AB5B83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2010878"/>
            <a:ext cx="5368925" cy="389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corded Sound 4">
            <a:hlinkClick r:id="" action="ppaction://media"/>
            <a:extLst>
              <a:ext uri="{FF2B5EF4-FFF2-40B4-BE49-F238E27FC236}">
                <a16:creationId xmlns:a16="http://schemas.microsoft.com/office/drawing/2014/main" id="{2452B453-250E-41AC-8A09-6365D02B2D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449" y="54990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9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west oakland - Google Search | Los angeles neighborhoods, Compton ...">
            <a:extLst>
              <a:ext uri="{FF2B5EF4-FFF2-40B4-BE49-F238E27FC236}">
                <a16:creationId xmlns:a16="http://schemas.microsoft.com/office/drawing/2014/main" id="{B6BBACA7-A331-49AA-9FFF-65B5FE105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287" y="590550"/>
            <a:ext cx="7549937" cy="48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corded Sound 5">
            <a:hlinkClick r:id="" action="ppaction://media"/>
            <a:extLst>
              <a:ext uri="{FF2B5EF4-FFF2-40B4-BE49-F238E27FC236}">
                <a16:creationId xmlns:a16="http://schemas.microsoft.com/office/drawing/2014/main" id="{EBDEECF9-0EE6-434C-BBAC-8897EA3C0F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901" y="56710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0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A2A64-3B99-4BE5-9040-66CF69606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47000-7C67-481B-A8E3-FE7CE96AC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Stories of atrocities committed against Native Americans in the early colonial period of what now is the United States</a:t>
            </a:r>
          </a:p>
          <a:p>
            <a:r>
              <a:rPr lang="en-US" sz="3200" dirty="0"/>
              <a:t>Tie back into modern-day Native Americans living in Oakland in a different culture altogether</a:t>
            </a:r>
          </a:p>
          <a:p>
            <a:endParaRPr lang="en-US" dirty="0"/>
          </a:p>
        </p:txBody>
      </p:sp>
      <p:pic>
        <p:nvPicPr>
          <p:cNvPr id="4" name="Recorded Sound 7">
            <a:hlinkClick r:id="" action="ppaction://media"/>
            <a:extLst>
              <a:ext uri="{FF2B5EF4-FFF2-40B4-BE49-F238E27FC236}">
                <a16:creationId xmlns:a16="http://schemas.microsoft.com/office/drawing/2014/main" id="{B8F164F1-C78B-4BE6-B7C7-0283D51225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740" y="55991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63A68-42CB-4BC9-BBE7-15A130E0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Prologue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96520-2E51-47EA-90B5-4CEE3D196E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Land-deal feast between colonists and Wampanoags </a:t>
            </a:r>
          </a:p>
          <a:p>
            <a:r>
              <a:rPr lang="en-US" dirty="0"/>
              <a:t>Two years later, another feast mysteriously ends with two hundred Native Americans dying from poison</a:t>
            </a:r>
          </a:p>
          <a:p>
            <a:r>
              <a:rPr lang="en-US" dirty="0"/>
              <a:t>Metacomet’s treaty led to King Philip’s War</a:t>
            </a:r>
          </a:p>
          <a:p>
            <a:r>
              <a:rPr lang="en-US" dirty="0"/>
              <a:t>Native Americans massacred and their body parts were kept as trophies</a:t>
            </a:r>
          </a:p>
        </p:txBody>
      </p:sp>
      <p:pic>
        <p:nvPicPr>
          <p:cNvPr id="5122" name="Picture 2" descr="King Philip's War | Cause, Summary, &amp; Facts | Britannica">
            <a:extLst>
              <a:ext uri="{FF2B5EF4-FFF2-40B4-BE49-F238E27FC236}">
                <a16:creationId xmlns:a16="http://schemas.microsoft.com/office/drawing/2014/main" id="{E66F68CA-BF81-45B6-ACAE-7E93ECBBF61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74" y="2017713"/>
            <a:ext cx="4448077" cy="344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 6">
            <a:hlinkClick r:id="" action="ppaction://media"/>
            <a:extLst>
              <a:ext uri="{FF2B5EF4-FFF2-40B4-BE49-F238E27FC236}">
                <a16:creationId xmlns:a16="http://schemas.microsoft.com/office/drawing/2014/main" id="{3D892860-FCAC-4D3A-A474-E3B42A80C7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8319" y="54671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0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ing Philip's War - Definition, Cause &amp; Significance - HISTORY">
            <a:extLst>
              <a:ext uri="{FF2B5EF4-FFF2-40B4-BE49-F238E27FC236}">
                <a16:creationId xmlns:a16="http://schemas.microsoft.com/office/drawing/2014/main" id="{E5DBF270-6E82-4E08-91A7-1AFEDBD0B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058" y="396239"/>
            <a:ext cx="8901883" cy="500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corded Sound 8">
            <a:hlinkClick r:id="" action="ppaction://media"/>
            <a:extLst>
              <a:ext uri="{FF2B5EF4-FFF2-40B4-BE49-F238E27FC236}">
                <a16:creationId xmlns:a16="http://schemas.microsoft.com/office/drawing/2014/main" id="{CFE73E1D-2DBA-47EE-BF44-BB1EC97D2F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013" y="54262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3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3A99-8C46-4ECD-9692-00680B7D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B8B21-A89E-457C-B750-7C04CB8A1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Buchanan, Rowan. “There </a:t>
            </a:r>
            <a:r>
              <a:rPr lang="en-US" dirty="0" err="1"/>
              <a:t>There</a:t>
            </a:r>
            <a:r>
              <a:rPr lang="en-US" dirty="0"/>
              <a:t> by Tommy Orange review – Native American stories.” </a:t>
            </a:r>
            <a:r>
              <a:rPr lang="en-US" i="1" dirty="0"/>
              <a:t>The Guardian</a:t>
            </a:r>
            <a:r>
              <a:rPr lang="en-US" dirty="0"/>
              <a:t>, 18 Jul. 2018. </a:t>
            </a:r>
            <a:r>
              <a:rPr lang="en-US" dirty="0">
                <a:hlinkClick r:id="rId2"/>
              </a:rPr>
              <a:t>https://www.theguardian.com/books/2018/jul/18/there-there-tommy-orange-review</a:t>
            </a:r>
            <a:r>
              <a:rPr lang="en-US" dirty="0"/>
              <a:t>.  Accessed 12 April 2020.</a:t>
            </a:r>
          </a:p>
          <a:p>
            <a:r>
              <a:rPr lang="en-US" dirty="0" err="1"/>
              <a:t>Larman</a:t>
            </a:r>
            <a:r>
              <a:rPr lang="en-US" dirty="0"/>
              <a:t>, Alexander. “There </a:t>
            </a:r>
            <a:r>
              <a:rPr lang="en-US" dirty="0" err="1"/>
              <a:t>There</a:t>
            </a:r>
            <a:r>
              <a:rPr lang="en-US" dirty="0"/>
              <a:t> by Tommy Orange review – moving and powerful.” </a:t>
            </a:r>
            <a:r>
              <a:rPr lang="en-US" i="1" dirty="0"/>
              <a:t>The Guardian</a:t>
            </a:r>
            <a:r>
              <a:rPr lang="en-US" dirty="0"/>
              <a:t>, 15 Jul. 2018. </a:t>
            </a:r>
            <a:r>
              <a:rPr lang="en-US" dirty="0">
                <a:hlinkClick r:id="rId3"/>
              </a:rPr>
              <a:t>https://www.theguardian.com/books/2018/jul/15/there-there-tommy-orange-review</a:t>
            </a:r>
            <a:r>
              <a:rPr lang="en-US" dirty="0"/>
              <a:t>.  Accessed 12 April 2020. </a:t>
            </a:r>
          </a:p>
          <a:p>
            <a:r>
              <a:rPr lang="en-US" dirty="0"/>
              <a:t>Orange, Tommy. </a:t>
            </a:r>
            <a:r>
              <a:rPr lang="en-US" i="1" dirty="0"/>
              <a:t>There </a:t>
            </a:r>
            <a:r>
              <a:rPr lang="en-US" i="1" dirty="0" err="1"/>
              <a:t>There</a:t>
            </a:r>
            <a:r>
              <a:rPr lang="en-US" dirty="0"/>
              <a:t>.  Vintage Books, 2018.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186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29C606EBA2B4F98B31E75AB4ADE3F" ma:contentTypeVersion="12" ma:contentTypeDescription="Create a new document." ma:contentTypeScope="" ma:versionID="c5de3f52013649bb15be542b067dfeed">
  <xsd:schema xmlns:xsd="http://www.w3.org/2001/XMLSchema" xmlns:xs="http://www.w3.org/2001/XMLSchema" xmlns:p="http://schemas.microsoft.com/office/2006/metadata/properties" xmlns:ns3="bdb195fc-331f-46e9-b483-83808c67ece4" xmlns:ns4="f3e74961-274f-4bd8-8155-157aab047849" targetNamespace="http://schemas.microsoft.com/office/2006/metadata/properties" ma:root="true" ma:fieldsID="31cc74940636ea3cd77404959ec509c9" ns3:_="" ns4:_="">
    <xsd:import namespace="bdb195fc-331f-46e9-b483-83808c67ece4"/>
    <xsd:import namespace="f3e74961-274f-4bd8-8155-157aab04784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195fc-331f-46e9-b483-83808c67ec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74961-274f-4bd8-8155-157aab047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21E1C8-2EC1-4D8D-99C3-A85275DF46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b195fc-331f-46e9-b483-83808c67ece4"/>
    <ds:schemaRef ds:uri="f3e74961-274f-4bd8-8155-157aab0478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D1D434-847D-4A0D-A430-8B67CEADEC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391418-7DB1-45E0-9EEA-233E37BF854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278</Words>
  <Application>Microsoft Office PowerPoint</Application>
  <PresentationFormat>Widescreen</PresentationFormat>
  <Paragraphs>27</Paragraphs>
  <Slides>9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There There  Introduction</vt:lpstr>
      <vt:lpstr>Background </vt:lpstr>
      <vt:lpstr>Context</vt:lpstr>
      <vt:lpstr>Oakland</vt:lpstr>
      <vt:lpstr>PowerPoint Presentation</vt:lpstr>
      <vt:lpstr>Prologue</vt:lpstr>
      <vt:lpstr>Prologue </vt:lpstr>
      <vt:lpstr>PowerPoint Presentation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There  Introduction</dc:title>
  <dc:creator>Watkins, Noah J CDT 2023</dc:creator>
  <cp:lastModifiedBy>Watkins, Noah J CDT 2023</cp:lastModifiedBy>
  <cp:revision>1</cp:revision>
  <dcterms:created xsi:type="dcterms:W3CDTF">2020-04-13T00:51:34Z</dcterms:created>
  <dcterms:modified xsi:type="dcterms:W3CDTF">2020-04-13T02:34:15Z</dcterms:modified>
</cp:coreProperties>
</file>