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omments/comment1.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62" r:id="rId5"/>
    <p:sldId id="257" r:id="rId6"/>
    <p:sldId id="259" r:id="rId7"/>
    <p:sldId id="258" r:id="rId8"/>
    <p:sldId id="260" r:id="rId9"/>
    <p:sldId id="26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vans, Maria Grace B CDT 2023" initials="EMGBC2" lastIdx="1" clrIdx="0">
    <p:extLst>
      <p:ext uri="{19B8F6BF-5375-455C-9EA6-DF929625EA0E}">
        <p15:presenceInfo xmlns:p15="http://schemas.microsoft.com/office/powerpoint/2012/main" userId="S::mariagrace.evans@westpoint.edu::c0fac60e-57da-42b7-9ba5-3e2bf02e29d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0C4A0D-352C-4883-BB2D-4A276C7F31C6}" v="145" dt="2020-04-14T03:38:39.2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5" autoAdjust="0"/>
    <p:restoredTop sz="94660"/>
  </p:normalViewPr>
  <p:slideViewPr>
    <p:cSldViewPr snapToGrid="0">
      <p:cViewPr>
        <p:scale>
          <a:sx n="41" d="100"/>
          <a:sy n="41" d="100"/>
        </p:scale>
        <p:origin x="804"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ans, Maria Grace B CDT 2023" userId="c0fac60e-57da-42b7-9ba5-3e2bf02e29dd" providerId="ADAL" clId="{BD0C4A0D-352C-4883-BB2D-4A276C7F31C6}"/>
    <pc:docChg chg="undo custSel mod addSld delSld modSld sldOrd">
      <pc:chgData name="Evans, Maria Grace B CDT 2023" userId="c0fac60e-57da-42b7-9ba5-3e2bf02e29dd" providerId="ADAL" clId="{BD0C4A0D-352C-4883-BB2D-4A276C7F31C6}" dt="2020-04-14T03:38:39.222" v="1453" actId="207"/>
      <pc:docMkLst>
        <pc:docMk/>
      </pc:docMkLst>
      <pc:sldChg chg="del">
        <pc:chgData name="Evans, Maria Grace B CDT 2023" userId="c0fac60e-57da-42b7-9ba5-3e2bf02e29dd" providerId="ADAL" clId="{BD0C4A0D-352C-4883-BB2D-4A276C7F31C6}" dt="2020-04-13T14:48:55.408" v="1" actId="2696"/>
        <pc:sldMkLst>
          <pc:docMk/>
          <pc:sldMk cId="2392899059" sldId="256"/>
        </pc:sldMkLst>
      </pc:sldChg>
      <pc:sldChg chg="addSp delSp modSp delAnim addCm">
        <pc:chgData name="Evans, Maria Grace B CDT 2023" userId="c0fac60e-57da-42b7-9ba5-3e2bf02e29dd" providerId="ADAL" clId="{BD0C4A0D-352C-4883-BB2D-4A276C7F31C6}" dt="2020-04-14T01:13:49.168" v="1395" actId="1076"/>
        <pc:sldMkLst>
          <pc:docMk/>
          <pc:sldMk cId="2841875964" sldId="257"/>
        </pc:sldMkLst>
        <pc:spChg chg="mod">
          <ac:chgData name="Evans, Maria Grace B CDT 2023" userId="c0fac60e-57da-42b7-9ba5-3e2bf02e29dd" providerId="ADAL" clId="{BD0C4A0D-352C-4883-BB2D-4A276C7F31C6}" dt="2020-04-13T16:24:38.699" v="767" actId="122"/>
          <ac:spMkLst>
            <pc:docMk/>
            <pc:sldMk cId="2841875964" sldId="257"/>
            <ac:spMk id="2" creationId="{6A563208-160C-48DE-AF66-BF0402F1B87B}"/>
          </ac:spMkLst>
        </pc:spChg>
        <pc:spChg chg="add mod">
          <ac:chgData name="Evans, Maria Grace B CDT 2023" userId="c0fac60e-57da-42b7-9ba5-3e2bf02e29dd" providerId="ADAL" clId="{BD0C4A0D-352C-4883-BB2D-4A276C7F31C6}" dt="2020-04-14T00:08:49.632" v="1143" actId="1076"/>
          <ac:spMkLst>
            <pc:docMk/>
            <pc:sldMk cId="2841875964" sldId="257"/>
            <ac:spMk id="3" creationId="{C72BE34F-40FC-4384-AD3E-095092D54136}"/>
          </ac:spMkLst>
        </pc:spChg>
        <pc:spChg chg="add del mod">
          <ac:chgData name="Evans, Maria Grace B CDT 2023" userId="c0fac60e-57da-42b7-9ba5-3e2bf02e29dd" providerId="ADAL" clId="{BD0C4A0D-352C-4883-BB2D-4A276C7F31C6}" dt="2020-04-13T16:17:22.082" v="395"/>
          <ac:spMkLst>
            <pc:docMk/>
            <pc:sldMk cId="2841875964" sldId="257"/>
            <ac:spMk id="4" creationId="{A57F7338-4883-49C3-9CCA-7AC806D3DEC8}"/>
          </ac:spMkLst>
        </pc:spChg>
        <pc:spChg chg="add mod">
          <ac:chgData name="Evans, Maria Grace B CDT 2023" userId="c0fac60e-57da-42b7-9ba5-3e2bf02e29dd" providerId="ADAL" clId="{BD0C4A0D-352C-4883-BB2D-4A276C7F31C6}" dt="2020-04-14T00:14:37.142" v="1171" actId="688"/>
          <ac:spMkLst>
            <pc:docMk/>
            <pc:sldMk cId="2841875964" sldId="257"/>
            <ac:spMk id="5" creationId="{DC9D89F4-9AEF-429E-9CF4-29D4D6256F69}"/>
          </ac:spMkLst>
        </pc:spChg>
        <pc:spChg chg="add mod">
          <ac:chgData name="Evans, Maria Grace B CDT 2023" userId="c0fac60e-57da-42b7-9ba5-3e2bf02e29dd" providerId="ADAL" clId="{BD0C4A0D-352C-4883-BB2D-4A276C7F31C6}" dt="2020-04-14T00:14:30.473" v="1170" actId="1076"/>
          <ac:spMkLst>
            <pc:docMk/>
            <pc:sldMk cId="2841875964" sldId="257"/>
            <ac:spMk id="6" creationId="{41728623-E6B0-49CD-A93B-6309F2208CEE}"/>
          </ac:spMkLst>
        </pc:spChg>
        <pc:spChg chg="add mod">
          <ac:chgData name="Evans, Maria Grace B CDT 2023" userId="c0fac60e-57da-42b7-9ba5-3e2bf02e29dd" providerId="ADAL" clId="{BD0C4A0D-352C-4883-BB2D-4A276C7F31C6}" dt="2020-04-13T17:06:35.164" v="1033" actId="14100"/>
          <ac:spMkLst>
            <pc:docMk/>
            <pc:sldMk cId="2841875964" sldId="257"/>
            <ac:spMk id="9" creationId="{D258A762-0CDB-4BDC-B748-616292773529}"/>
          </ac:spMkLst>
        </pc:spChg>
        <pc:spChg chg="add mod">
          <ac:chgData name="Evans, Maria Grace B CDT 2023" userId="c0fac60e-57da-42b7-9ba5-3e2bf02e29dd" providerId="ADAL" clId="{BD0C4A0D-352C-4883-BB2D-4A276C7F31C6}" dt="2020-04-14T00:15:10.163" v="1191" actId="1076"/>
          <ac:spMkLst>
            <pc:docMk/>
            <pc:sldMk cId="2841875964" sldId="257"/>
            <ac:spMk id="10" creationId="{65D95D10-ABAC-4427-8558-A6888C15F911}"/>
          </ac:spMkLst>
        </pc:spChg>
        <pc:picChg chg="add mod">
          <ac:chgData name="Evans, Maria Grace B CDT 2023" userId="c0fac60e-57da-42b7-9ba5-3e2bf02e29dd" providerId="ADAL" clId="{BD0C4A0D-352C-4883-BB2D-4A276C7F31C6}" dt="2020-04-13T17:06:23.654" v="1031" actId="1076"/>
          <ac:picMkLst>
            <pc:docMk/>
            <pc:sldMk cId="2841875964" sldId="257"/>
            <ac:picMk id="8" creationId="{4F686C23-8B06-41BD-9060-2F0283DA462A}"/>
          </ac:picMkLst>
        </pc:picChg>
        <pc:picChg chg="del mod">
          <ac:chgData name="Evans, Maria Grace B CDT 2023" userId="c0fac60e-57da-42b7-9ba5-3e2bf02e29dd" providerId="ADAL" clId="{BD0C4A0D-352C-4883-BB2D-4A276C7F31C6}" dt="2020-04-14T01:11:28.201" v="1394" actId="478"/>
          <ac:picMkLst>
            <pc:docMk/>
            <pc:sldMk cId="2841875964" sldId="257"/>
            <ac:picMk id="11" creationId="{07F7BEE8-B1B9-409A-B3F6-C308B5CA044B}"/>
          </ac:picMkLst>
        </pc:picChg>
        <pc:picChg chg="mod">
          <ac:chgData name="Evans, Maria Grace B CDT 2023" userId="c0fac60e-57da-42b7-9ba5-3e2bf02e29dd" providerId="ADAL" clId="{BD0C4A0D-352C-4883-BB2D-4A276C7F31C6}" dt="2020-04-14T01:13:49.168" v="1395" actId="1076"/>
          <ac:picMkLst>
            <pc:docMk/>
            <pc:sldMk cId="2841875964" sldId="257"/>
            <ac:picMk id="12" creationId="{2B9F4A3A-161B-49B8-AE39-1BDA8B254B90}"/>
          </ac:picMkLst>
        </pc:picChg>
        <pc:picChg chg="add mod">
          <ac:chgData name="Evans, Maria Grace B CDT 2023" userId="c0fac60e-57da-42b7-9ba5-3e2bf02e29dd" providerId="ADAL" clId="{BD0C4A0D-352C-4883-BB2D-4A276C7F31C6}" dt="2020-04-14T00:08:56.930" v="1144" actId="1076"/>
          <ac:picMkLst>
            <pc:docMk/>
            <pc:sldMk cId="2841875964" sldId="257"/>
            <ac:picMk id="2050" creationId="{8A8246E0-80B5-4C3D-9555-F8E928816261}"/>
          </ac:picMkLst>
        </pc:picChg>
      </pc:sldChg>
      <pc:sldChg chg="addSp delSp modSp ord">
        <pc:chgData name="Evans, Maria Grace B CDT 2023" userId="c0fac60e-57da-42b7-9ba5-3e2bf02e29dd" providerId="ADAL" clId="{BD0C4A0D-352C-4883-BB2D-4A276C7F31C6}" dt="2020-04-14T03:04:42.634" v="1397" actId="1076"/>
        <pc:sldMkLst>
          <pc:docMk/>
          <pc:sldMk cId="748936579" sldId="258"/>
        </pc:sldMkLst>
        <pc:spChg chg="mod">
          <ac:chgData name="Evans, Maria Grace B CDT 2023" userId="c0fac60e-57da-42b7-9ba5-3e2bf02e29dd" providerId="ADAL" clId="{BD0C4A0D-352C-4883-BB2D-4A276C7F31C6}" dt="2020-04-14T00:19:13.746" v="1210" actId="1076"/>
          <ac:spMkLst>
            <pc:docMk/>
            <pc:sldMk cId="748936579" sldId="258"/>
            <ac:spMk id="2" creationId="{34463D19-6681-4D6C-BC6C-D8D8E184FC45}"/>
          </ac:spMkLst>
        </pc:spChg>
        <pc:spChg chg="add mod">
          <ac:chgData name="Evans, Maria Grace B CDT 2023" userId="c0fac60e-57da-42b7-9ba5-3e2bf02e29dd" providerId="ADAL" clId="{BD0C4A0D-352C-4883-BB2D-4A276C7F31C6}" dt="2020-04-14T00:41:08.314" v="1269" actId="1076"/>
          <ac:spMkLst>
            <pc:docMk/>
            <pc:sldMk cId="748936579" sldId="258"/>
            <ac:spMk id="3" creationId="{654B93B7-E0E5-4FB3-B141-915F2159171A}"/>
          </ac:spMkLst>
        </pc:spChg>
        <pc:spChg chg="add mod">
          <ac:chgData name="Evans, Maria Grace B CDT 2023" userId="c0fac60e-57da-42b7-9ba5-3e2bf02e29dd" providerId="ADAL" clId="{BD0C4A0D-352C-4883-BB2D-4A276C7F31C6}" dt="2020-04-14T00:39:44.255" v="1263" actId="1076"/>
          <ac:spMkLst>
            <pc:docMk/>
            <pc:sldMk cId="748936579" sldId="258"/>
            <ac:spMk id="4" creationId="{FB0E9B86-90AF-41F0-B85D-B9BAE7E4058C}"/>
          </ac:spMkLst>
        </pc:spChg>
        <pc:spChg chg="add mod">
          <ac:chgData name="Evans, Maria Grace B CDT 2023" userId="c0fac60e-57da-42b7-9ba5-3e2bf02e29dd" providerId="ADAL" clId="{BD0C4A0D-352C-4883-BB2D-4A276C7F31C6}" dt="2020-04-14T00:45:29.866" v="1382" actId="14100"/>
          <ac:spMkLst>
            <pc:docMk/>
            <pc:sldMk cId="748936579" sldId="258"/>
            <ac:spMk id="5" creationId="{D9E61A43-E8FB-42A8-ACB3-0E3F41318029}"/>
          </ac:spMkLst>
        </pc:spChg>
        <pc:spChg chg="add mod">
          <ac:chgData name="Evans, Maria Grace B CDT 2023" userId="c0fac60e-57da-42b7-9ba5-3e2bf02e29dd" providerId="ADAL" clId="{BD0C4A0D-352C-4883-BB2D-4A276C7F31C6}" dt="2020-04-14T00:43:43.757" v="1305" actId="122"/>
          <ac:spMkLst>
            <pc:docMk/>
            <pc:sldMk cId="748936579" sldId="258"/>
            <ac:spMk id="6" creationId="{31C091ED-F612-493F-8054-3872B7D39014}"/>
          </ac:spMkLst>
        </pc:spChg>
        <pc:spChg chg="add mod">
          <ac:chgData name="Evans, Maria Grace B CDT 2023" userId="c0fac60e-57da-42b7-9ba5-3e2bf02e29dd" providerId="ADAL" clId="{BD0C4A0D-352C-4883-BB2D-4A276C7F31C6}" dt="2020-04-14T00:45:52.371" v="1387" actId="1076"/>
          <ac:spMkLst>
            <pc:docMk/>
            <pc:sldMk cId="748936579" sldId="258"/>
            <ac:spMk id="7" creationId="{4D5A247B-E89C-4CC6-8242-1626C0DCB2AA}"/>
          </ac:spMkLst>
        </pc:spChg>
        <pc:picChg chg="mod">
          <ac:chgData name="Evans, Maria Grace B CDT 2023" userId="c0fac60e-57da-42b7-9ba5-3e2bf02e29dd" providerId="ADAL" clId="{BD0C4A0D-352C-4883-BB2D-4A276C7F31C6}" dt="2020-04-14T03:04:42.634" v="1397" actId="1076"/>
          <ac:picMkLst>
            <pc:docMk/>
            <pc:sldMk cId="748936579" sldId="258"/>
            <ac:picMk id="8" creationId="{AA516FC1-C9BA-46F7-AF8C-7C19129AF640}"/>
          </ac:picMkLst>
        </pc:picChg>
        <pc:picChg chg="add mod">
          <ac:chgData name="Evans, Maria Grace B CDT 2023" userId="c0fac60e-57da-42b7-9ba5-3e2bf02e29dd" providerId="ADAL" clId="{BD0C4A0D-352C-4883-BB2D-4A276C7F31C6}" dt="2020-04-14T00:43:31.772" v="1303" actId="1076"/>
          <ac:picMkLst>
            <pc:docMk/>
            <pc:sldMk cId="748936579" sldId="258"/>
            <ac:picMk id="4098" creationId="{2430FE09-6463-4FEB-B017-B5C2F635FB9E}"/>
          </ac:picMkLst>
        </pc:picChg>
        <pc:picChg chg="add del mod">
          <ac:chgData name="Evans, Maria Grace B CDT 2023" userId="c0fac60e-57da-42b7-9ba5-3e2bf02e29dd" providerId="ADAL" clId="{BD0C4A0D-352C-4883-BB2D-4A276C7F31C6}" dt="2020-04-14T00:39:07.558" v="1252"/>
          <ac:picMkLst>
            <pc:docMk/>
            <pc:sldMk cId="748936579" sldId="258"/>
            <ac:picMk id="4100" creationId="{4B6606FA-CFA9-4BBD-86F1-FD8DA0AD4F89}"/>
          </ac:picMkLst>
        </pc:picChg>
        <pc:picChg chg="add mod">
          <ac:chgData name="Evans, Maria Grace B CDT 2023" userId="c0fac60e-57da-42b7-9ba5-3e2bf02e29dd" providerId="ADAL" clId="{BD0C4A0D-352C-4883-BB2D-4A276C7F31C6}" dt="2020-04-14T00:45:31.754" v="1383" actId="1076"/>
          <ac:picMkLst>
            <pc:docMk/>
            <pc:sldMk cId="748936579" sldId="258"/>
            <ac:picMk id="4102" creationId="{507AC309-F494-4A61-802F-717A272F86EB}"/>
          </ac:picMkLst>
        </pc:picChg>
        <pc:picChg chg="add mod">
          <ac:chgData name="Evans, Maria Grace B CDT 2023" userId="c0fac60e-57da-42b7-9ba5-3e2bf02e29dd" providerId="ADAL" clId="{BD0C4A0D-352C-4883-BB2D-4A276C7F31C6}" dt="2020-04-14T00:41:02.844" v="1267" actId="1076"/>
          <ac:picMkLst>
            <pc:docMk/>
            <pc:sldMk cId="748936579" sldId="258"/>
            <ac:picMk id="4104" creationId="{925EFBBC-C804-4CCE-9C3B-CF0FB2F6006F}"/>
          </ac:picMkLst>
        </pc:picChg>
        <pc:picChg chg="add mod">
          <ac:chgData name="Evans, Maria Grace B CDT 2023" userId="c0fac60e-57da-42b7-9ba5-3e2bf02e29dd" providerId="ADAL" clId="{BD0C4A0D-352C-4883-BB2D-4A276C7F31C6}" dt="2020-04-14T00:42:24.373" v="1273" actId="1076"/>
          <ac:picMkLst>
            <pc:docMk/>
            <pc:sldMk cId="748936579" sldId="258"/>
            <ac:picMk id="4106" creationId="{8459CA50-D62E-4B20-9744-B1596AA1EA56}"/>
          </ac:picMkLst>
        </pc:picChg>
        <pc:picChg chg="add mod">
          <ac:chgData name="Evans, Maria Grace B CDT 2023" userId="c0fac60e-57da-42b7-9ba5-3e2bf02e29dd" providerId="ADAL" clId="{BD0C4A0D-352C-4883-BB2D-4A276C7F31C6}" dt="2020-04-14T00:43:05.623" v="1276" actId="1076"/>
          <ac:picMkLst>
            <pc:docMk/>
            <pc:sldMk cId="748936579" sldId="258"/>
            <ac:picMk id="4108" creationId="{732A8BC0-5E98-4413-AFDB-610E1A985515}"/>
          </ac:picMkLst>
        </pc:picChg>
        <pc:picChg chg="add mod">
          <ac:chgData name="Evans, Maria Grace B CDT 2023" userId="c0fac60e-57da-42b7-9ba5-3e2bf02e29dd" providerId="ADAL" clId="{BD0C4A0D-352C-4883-BB2D-4A276C7F31C6}" dt="2020-04-14T00:45:49.295" v="1386" actId="1076"/>
          <ac:picMkLst>
            <pc:docMk/>
            <pc:sldMk cId="748936579" sldId="258"/>
            <ac:picMk id="4110" creationId="{7EC59803-4DDC-471B-BB57-77A457410C5B}"/>
          </ac:picMkLst>
        </pc:picChg>
      </pc:sldChg>
      <pc:sldChg chg="addSp delSp modSp">
        <pc:chgData name="Evans, Maria Grace B CDT 2023" userId="c0fac60e-57da-42b7-9ba5-3e2bf02e29dd" providerId="ADAL" clId="{BD0C4A0D-352C-4883-BB2D-4A276C7F31C6}" dt="2020-04-14T01:35:25.530" v="1396" actId="1076"/>
        <pc:sldMkLst>
          <pc:docMk/>
          <pc:sldMk cId="480274359" sldId="259"/>
        </pc:sldMkLst>
        <pc:spChg chg="mod">
          <ac:chgData name="Evans, Maria Grace B CDT 2023" userId="c0fac60e-57da-42b7-9ba5-3e2bf02e29dd" providerId="ADAL" clId="{BD0C4A0D-352C-4883-BB2D-4A276C7F31C6}" dt="2020-04-13T17:03:59.113" v="879" actId="1076"/>
          <ac:spMkLst>
            <pc:docMk/>
            <pc:sldMk cId="480274359" sldId="259"/>
            <ac:spMk id="2" creationId="{5F0ECEDF-01CE-4846-B242-52499D6FAF80}"/>
          </ac:spMkLst>
        </pc:spChg>
        <pc:spChg chg="add del mod">
          <ac:chgData name="Evans, Maria Grace B CDT 2023" userId="c0fac60e-57da-42b7-9ba5-3e2bf02e29dd" providerId="ADAL" clId="{BD0C4A0D-352C-4883-BB2D-4A276C7F31C6}" dt="2020-04-13T17:03:25.302" v="865"/>
          <ac:spMkLst>
            <pc:docMk/>
            <pc:sldMk cId="480274359" sldId="259"/>
            <ac:spMk id="3" creationId="{81514192-339F-43F8-BEFF-F3D7A45F2B62}"/>
          </ac:spMkLst>
        </pc:spChg>
        <pc:spChg chg="add del mod">
          <ac:chgData name="Evans, Maria Grace B CDT 2023" userId="c0fac60e-57da-42b7-9ba5-3e2bf02e29dd" providerId="ADAL" clId="{BD0C4A0D-352C-4883-BB2D-4A276C7F31C6}" dt="2020-04-13T17:03:25.304" v="867"/>
          <ac:spMkLst>
            <pc:docMk/>
            <pc:sldMk cId="480274359" sldId="259"/>
            <ac:spMk id="4" creationId="{8E6C7F7B-CFAE-4898-8537-26A7FAE4BF78}"/>
          </ac:spMkLst>
        </pc:spChg>
        <pc:spChg chg="add mod">
          <ac:chgData name="Evans, Maria Grace B CDT 2023" userId="c0fac60e-57da-42b7-9ba5-3e2bf02e29dd" providerId="ADAL" clId="{BD0C4A0D-352C-4883-BB2D-4A276C7F31C6}" dt="2020-04-14T00:22:56.924" v="1241" actId="1076"/>
          <ac:spMkLst>
            <pc:docMk/>
            <pc:sldMk cId="480274359" sldId="259"/>
            <ac:spMk id="5" creationId="{6E4A8C58-A06C-445A-AB74-645936D4721B}"/>
          </ac:spMkLst>
        </pc:spChg>
        <pc:spChg chg="add mod">
          <ac:chgData name="Evans, Maria Grace B CDT 2023" userId="c0fac60e-57da-42b7-9ba5-3e2bf02e29dd" providerId="ADAL" clId="{BD0C4A0D-352C-4883-BB2D-4A276C7F31C6}" dt="2020-04-13T17:12:58.854" v="1075" actId="1076"/>
          <ac:spMkLst>
            <pc:docMk/>
            <pc:sldMk cId="480274359" sldId="259"/>
            <ac:spMk id="6" creationId="{D6230F91-2416-465C-9768-8C0E8DF06AB6}"/>
          </ac:spMkLst>
        </pc:spChg>
        <pc:spChg chg="add mod">
          <ac:chgData name="Evans, Maria Grace B CDT 2023" userId="c0fac60e-57da-42b7-9ba5-3e2bf02e29dd" providerId="ADAL" clId="{BD0C4A0D-352C-4883-BB2D-4A276C7F31C6}" dt="2020-04-13T17:09:37.592" v="1049" actId="1076"/>
          <ac:spMkLst>
            <pc:docMk/>
            <pc:sldMk cId="480274359" sldId="259"/>
            <ac:spMk id="9" creationId="{A257E11B-157C-424F-B64E-62189B83043F}"/>
          </ac:spMkLst>
        </pc:spChg>
        <pc:spChg chg="add mod">
          <ac:chgData name="Evans, Maria Grace B CDT 2023" userId="c0fac60e-57da-42b7-9ba5-3e2bf02e29dd" providerId="ADAL" clId="{BD0C4A0D-352C-4883-BB2D-4A276C7F31C6}" dt="2020-04-14T00:23:14.462" v="1245" actId="14100"/>
          <ac:spMkLst>
            <pc:docMk/>
            <pc:sldMk cId="480274359" sldId="259"/>
            <ac:spMk id="12" creationId="{BAE4C9DC-8085-4995-8714-D208FE61531D}"/>
          </ac:spMkLst>
        </pc:spChg>
        <pc:spChg chg="add del mod">
          <ac:chgData name="Evans, Maria Grace B CDT 2023" userId="c0fac60e-57da-42b7-9ba5-3e2bf02e29dd" providerId="ADAL" clId="{BD0C4A0D-352C-4883-BB2D-4A276C7F31C6}" dt="2020-04-13T17:12:28.542" v="1069" actId="478"/>
          <ac:spMkLst>
            <pc:docMk/>
            <pc:sldMk cId="480274359" sldId="259"/>
            <ac:spMk id="14" creationId="{C164D745-066C-479A-B222-5709F80A89C4}"/>
          </ac:spMkLst>
        </pc:spChg>
        <pc:spChg chg="add del mod">
          <ac:chgData name="Evans, Maria Grace B CDT 2023" userId="c0fac60e-57da-42b7-9ba5-3e2bf02e29dd" providerId="ADAL" clId="{BD0C4A0D-352C-4883-BB2D-4A276C7F31C6}" dt="2020-04-13T17:12:34.539" v="1071" actId="478"/>
          <ac:spMkLst>
            <pc:docMk/>
            <pc:sldMk cId="480274359" sldId="259"/>
            <ac:spMk id="16" creationId="{B8D38463-E9A8-4406-B9F2-CC3E607EB8CF}"/>
          </ac:spMkLst>
        </pc:spChg>
        <pc:spChg chg="add mod">
          <ac:chgData name="Evans, Maria Grace B CDT 2023" userId="c0fac60e-57da-42b7-9ba5-3e2bf02e29dd" providerId="ADAL" clId="{BD0C4A0D-352C-4883-BB2D-4A276C7F31C6}" dt="2020-04-14T00:46:17.289" v="1392" actId="113"/>
          <ac:spMkLst>
            <pc:docMk/>
            <pc:sldMk cId="480274359" sldId="259"/>
            <ac:spMk id="17" creationId="{3B6693D1-C613-4367-9771-F8DCE6C0D72D}"/>
          </ac:spMkLst>
        </pc:spChg>
        <pc:picChg chg="add mod">
          <ac:chgData name="Evans, Maria Grace B CDT 2023" userId="c0fac60e-57da-42b7-9ba5-3e2bf02e29dd" providerId="ADAL" clId="{BD0C4A0D-352C-4883-BB2D-4A276C7F31C6}" dt="2020-04-13T17:08:45.069" v="1041" actId="1076"/>
          <ac:picMkLst>
            <pc:docMk/>
            <pc:sldMk cId="480274359" sldId="259"/>
            <ac:picMk id="8" creationId="{1C4365FF-1FA9-474A-BF9E-0D56B2349215}"/>
          </ac:picMkLst>
        </pc:picChg>
        <pc:picChg chg="add mod">
          <ac:chgData name="Evans, Maria Grace B CDT 2023" userId="c0fac60e-57da-42b7-9ba5-3e2bf02e29dd" providerId="ADAL" clId="{BD0C4A0D-352C-4883-BB2D-4A276C7F31C6}" dt="2020-04-14T00:22:24.879" v="1236" actId="1076"/>
          <ac:picMkLst>
            <pc:docMk/>
            <pc:sldMk cId="480274359" sldId="259"/>
            <ac:picMk id="11" creationId="{1B97E240-54F1-472D-93E0-FF9DBA9C8569}"/>
          </ac:picMkLst>
        </pc:picChg>
        <pc:picChg chg="add mod">
          <ac:chgData name="Evans, Maria Grace B CDT 2023" userId="c0fac60e-57da-42b7-9ba5-3e2bf02e29dd" providerId="ADAL" clId="{BD0C4A0D-352C-4883-BB2D-4A276C7F31C6}" dt="2020-04-14T00:22:41.474" v="1238" actId="1076"/>
          <ac:picMkLst>
            <pc:docMk/>
            <pc:sldMk cId="480274359" sldId="259"/>
            <ac:picMk id="13" creationId="{65EF7351-4CDB-4D83-8606-0146D1ABA6EB}"/>
          </ac:picMkLst>
        </pc:picChg>
        <pc:picChg chg="add mod">
          <ac:chgData name="Evans, Maria Grace B CDT 2023" userId="c0fac60e-57da-42b7-9ba5-3e2bf02e29dd" providerId="ADAL" clId="{BD0C4A0D-352C-4883-BB2D-4A276C7F31C6}" dt="2020-04-14T00:22:48.991" v="1239" actId="1076"/>
          <ac:picMkLst>
            <pc:docMk/>
            <pc:sldMk cId="480274359" sldId="259"/>
            <ac:picMk id="15" creationId="{6F6C95ED-8D86-49FB-BA0A-50E890A8C67A}"/>
          </ac:picMkLst>
        </pc:picChg>
        <pc:picChg chg="mod">
          <ac:chgData name="Evans, Maria Grace B CDT 2023" userId="c0fac60e-57da-42b7-9ba5-3e2bf02e29dd" providerId="ADAL" clId="{BD0C4A0D-352C-4883-BB2D-4A276C7F31C6}" dt="2020-04-14T01:35:25.530" v="1396" actId="1076"/>
          <ac:picMkLst>
            <pc:docMk/>
            <pc:sldMk cId="480274359" sldId="259"/>
            <ac:picMk id="18" creationId="{9325A4ED-F504-4CA6-B33E-3B11861CBD4B}"/>
          </ac:picMkLst>
        </pc:picChg>
      </pc:sldChg>
      <pc:sldChg chg="addSp modSp mod modTransition setBg modAnim">
        <pc:chgData name="Evans, Maria Grace B CDT 2023" userId="c0fac60e-57da-42b7-9ba5-3e2bf02e29dd" providerId="ADAL" clId="{BD0C4A0D-352C-4883-BB2D-4A276C7F31C6}" dt="2020-04-14T03:26:44.974" v="1398" actId="1076"/>
        <pc:sldMkLst>
          <pc:docMk/>
          <pc:sldMk cId="2329162102" sldId="260"/>
        </pc:sldMkLst>
        <pc:spChg chg="mod">
          <ac:chgData name="Evans, Maria Grace B CDT 2023" userId="c0fac60e-57da-42b7-9ba5-3e2bf02e29dd" providerId="ADAL" clId="{BD0C4A0D-352C-4883-BB2D-4A276C7F31C6}" dt="2020-04-14T00:23:32.346" v="1246" actId="115"/>
          <ac:spMkLst>
            <pc:docMk/>
            <pc:sldMk cId="2329162102" sldId="260"/>
            <ac:spMk id="2" creationId="{A5694F38-D81B-482C-A1BD-815599C0ED04}"/>
          </ac:spMkLst>
        </pc:spChg>
        <pc:spChg chg="add mod ord">
          <ac:chgData name="Evans, Maria Grace B CDT 2023" userId="c0fac60e-57da-42b7-9ba5-3e2bf02e29dd" providerId="ADAL" clId="{BD0C4A0D-352C-4883-BB2D-4A276C7F31C6}" dt="2020-04-14T00:11:09.110" v="1162" actId="1076"/>
          <ac:spMkLst>
            <pc:docMk/>
            <pc:sldMk cId="2329162102" sldId="260"/>
            <ac:spMk id="3" creationId="{7FD7D69E-1F73-4F5B-8815-1FFE06D640D0}"/>
          </ac:spMkLst>
        </pc:spChg>
        <pc:spChg chg="add">
          <ac:chgData name="Evans, Maria Grace B CDT 2023" userId="c0fac60e-57da-42b7-9ba5-3e2bf02e29dd" providerId="ADAL" clId="{BD0C4A0D-352C-4883-BB2D-4A276C7F31C6}" dt="2020-04-14T00:09:46.749" v="1147" actId="26606"/>
          <ac:spMkLst>
            <pc:docMk/>
            <pc:sldMk cId="2329162102" sldId="260"/>
            <ac:spMk id="77" creationId="{A3C6F7F0-46EA-4F8E-A112-1B517C2B5A00}"/>
          </ac:spMkLst>
        </pc:spChg>
        <pc:spChg chg="add">
          <ac:chgData name="Evans, Maria Grace B CDT 2023" userId="c0fac60e-57da-42b7-9ba5-3e2bf02e29dd" providerId="ADAL" clId="{BD0C4A0D-352C-4883-BB2D-4A276C7F31C6}" dt="2020-04-14T00:09:46.749" v="1147" actId="26606"/>
          <ac:spMkLst>
            <pc:docMk/>
            <pc:sldMk cId="2329162102" sldId="260"/>
            <ac:spMk id="79" creationId="{1691A3CC-CDA1-4C3B-9150-FCFB5373D82B}"/>
          </ac:spMkLst>
        </pc:spChg>
        <pc:spChg chg="add">
          <ac:chgData name="Evans, Maria Grace B CDT 2023" userId="c0fac60e-57da-42b7-9ba5-3e2bf02e29dd" providerId="ADAL" clId="{BD0C4A0D-352C-4883-BB2D-4A276C7F31C6}" dt="2020-04-14T00:09:46.749" v="1147" actId="26606"/>
          <ac:spMkLst>
            <pc:docMk/>
            <pc:sldMk cId="2329162102" sldId="260"/>
            <ac:spMk id="85" creationId="{DFB40D31-F721-4045-88C4-EC22692827E4}"/>
          </ac:spMkLst>
        </pc:spChg>
        <pc:spChg chg="add">
          <ac:chgData name="Evans, Maria Grace B CDT 2023" userId="c0fac60e-57da-42b7-9ba5-3e2bf02e29dd" providerId="ADAL" clId="{BD0C4A0D-352C-4883-BB2D-4A276C7F31C6}" dt="2020-04-14T00:09:46.749" v="1147" actId="26606"/>
          <ac:spMkLst>
            <pc:docMk/>
            <pc:sldMk cId="2329162102" sldId="260"/>
            <ac:spMk id="87" creationId="{1A9A3774-B1A7-4249-8576-B1D11DE53DE7}"/>
          </ac:spMkLst>
        </pc:spChg>
        <pc:spChg chg="add">
          <ac:chgData name="Evans, Maria Grace B CDT 2023" userId="c0fac60e-57da-42b7-9ba5-3e2bf02e29dd" providerId="ADAL" clId="{BD0C4A0D-352C-4883-BB2D-4A276C7F31C6}" dt="2020-04-14T00:09:46.749" v="1147" actId="26606"/>
          <ac:spMkLst>
            <pc:docMk/>
            <pc:sldMk cId="2329162102" sldId="260"/>
            <ac:spMk id="89" creationId="{7D3CAB8D-DDAC-4EA0-B41B-A028942DD333}"/>
          </ac:spMkLst>
        </pc:spChg>
        <pc:spChg chg="add">
          <ac:chgData name="Evans, Maria Grace B CDT 2023" userId="c0fac60e-57da-42b7-9ba5-3e2bf02e29dd" providerId="ADAL" clId="{BD0C4A0D-352C-4883-BB2D-4A276C7F31C6}" dt="2020-04-14T00:09:46.749" v="1147" actId="26606"/>
          <ac:spMkLst>
            <pc:docMk/>
            <pc:sldMk cId="2329162102" sldId="260"/>
            <ac:spMk id="91" creationId="{55E86A7F-A958-4428-9D30-88D61C23C4CF}"/>
          </ac:spMkLst>
        </pc:spChg>
        <pc:grpChg chg="add">
          <ac:chgData name="Evans, Maria Grace B CDT 2023" userId="c0fac60e-57da-42b7-9ba5-3e2bf02e29dd" providerId="ADAL" clId="{BD0C4A0D-352C-4883-BB2D-4A276C7F31C6}" dt="2020-04-14T00:09:46.749" v="1147" actId="26606"/>
          <ac:grpSpMkLst>
            <pc:docMk/>
            <pc:sldMk cId="2329162102" sldId="260"/>
            <ac:grpSpMk id="81" creationId="{9D221043-A773-4FA8-9A00-EE287E084244}"/>
          </ac:grpSpMkLst>
        </pc:grpChg>
        <pc:picChg chg="mod">
          <ac:chgData name="Evans, Maria Grace B CDT 2023" userId="c0fac60e-57da-42b7-9ba5-3e2bf02e29dd" providerId="ADAL" clId="{BD0C4A0D-352C-4883-BB2D-4A276C7F31C6}" dt="2020-04-14T03:26:44.974" v="1398" actId="1076"/>
          <ac:picMkLst>
            <pc:docMk/>
            <pc:sldMk cId="2329162102" sldId="260"/>
            <ac:picMk id="4" creationId="{3FD6DE54-D36C-4BD5-9908-2E4ED5BF7ECE}"/>
          </ac:picMkLst>
        </pc:picChg>
        <pc:picChg chg="add">
          <ac:chgData name="Evans, Maria Grace B CDT 2023" userId="c0fac60e-57da-42b7-9ba5-3e2bf02e29dd" providerId="ADAL" clId="{BD0C4A0D-352C-4883-BB2D-4A276C7F31C6}" dt="2020-04-14T00:09:46.749" v="1147" actId="26606"/>
          <ac:picMkLst>
            <pc:docMk/>
            <pc:sldMk cId="2329162102" sldId="260"/>
            <ac:picMk id="71" creationId="{01CFC1BB-C5B3-4479-9752-C53221627F91}"/>
          </ac:picMkLst>
        </pc:picChg>
        <pc:picChg chg="add">
          <ac:chgData name="Evans, Maria Grace B CDT 2023" userId="c0fac60e-57da-42b7-9ba5-3e2bf02e29dd" providerId="ADAL" clId="{BD0C4A0D-352C-4883-BB2D-4A276C7F31C6}" dt="2020-04-14T00:09:46.749" v="1147" actId="26606"/>
          <ac:picMkLst>
            <pc:docMk/>
            <pc:sldMk cId="2329162102" sldId="260"/>
            <ac:picMk id="73" creationId="{5B5FB5AC-39B2-4094-B486-0FCD501D5044}"/>
          </ac:picMkLst>
        </pc:picChg>
        <pc:picChg chg="add">
          <ac:chgData name="Evans, Maria Grace B CDT 2023" userId="c0fac60e-57da-42b7-9ba5-3e2bf02e29dd" providerId="ADAL" clId="{BD0C4A0D-352C-4883-BB2D-4A276C7F31C6}" dt="2020-04-14T00:09:46.749" v="1147" actId="26606"/>
          <ac:picMkLst>
            <pc:docMk/>
            <pc:sldMk cId="2329162102" sldId="260"/>
            <ac:picMk id="75" creationId="{7150CFE4-97B0-48C6-ACD6-9399CBA11906}"/>
          </ac:picMkLst>
        </pc:picChg>
        <pc:picChg chg="add mod">
          <ac:chgData name="Evans, Maria Grace B CDT 2023" userId="c0fac60e-57da-42b7-9ba5-3e2bf02e29dd" providerId="ADAL" clId="{BD0C4A0D-352C-4883-BB2D-4A276C7F31C6}" dt="2020-04-14T00:10:51.980" v="1161" actId="1076"/>
          <ac:picMkLst>
            <pc:docMk/>
            <pc:sldMk cId="2329162102" sldId="260"/>
            <ac:picMk id="3074" creationId="{1C802C76-B493-4FA9-9DD6-AD77B0E01A27}"/>
          </ac:picMkLst>
        </pc:picChg>
      </pc:sldChg>
      <pc:sldChg chg="addSp delSp modSp">
        <pc:chgData name="Evans, Maria Grace B CDT 2023" userId="c0fac60e-57da-42b7-9ba5-3e2bf02e29dd" providerId="ADAL" clId="{BD0C4A0D-352C-4883-BB2D-4A276C7F31C6}" dt="2020-04-14T03:38:39.222" v="1453" actId="207"/>
        <pc:sldMkLst>
          <pc:docMk/>
          <pc:sldMk cId="2310726985" sldId="261"/>
        </pc:sldMkLst>
        <pc:spChg chg="del mod">
          <ac:chgData name="Evans, Maria Grace B CDT 2023" userId="c0fac60e-57da-42b7-9ba5-3e2bf02e29dd" providerId="ADAL" clId="{BD0C4A0D-352C-4883-BB2D-4A276C7F31C6}" dt="2020-04-14T03:33:30.002" v="1401" actId="478"/>
          <ac:spMkLst>
            <pc:docMk/>
            <pc:sldMk cId="2310726985" sldId="261"/>
            <ac:spMk id="2" creationId="{C970B78D-0C90-4CD5-ABAE-E48E7C99C0F6}"/>
          </ac:spMkLst>
        </pc:spChg>
        <pc:spChg chg="add mod">
          <ac:chgData name="Evans, Maria Grace B CDT 2023" userId="c0fac60e-57da-42b7-9ba5-3e2bf02e29dd" providerId="ADAL" clId="{BD0C4A0D-352C-4883-BB2D-4A276C7F31C6}" dt="2020-04-14T03:38:39.222" v="1453" actId="207"/>
          <ac:spMkLst>
            <pc:docMk/>
            <pc:sldMk cId="2310726985" sldId="261"/>
            <ac:spMk id="3" creationId="{CA302BC5-32C0-4FCD-92FB-E4BCB3F52BC8}"/>
          </ac:spMkLst>
        </pc:spChg>
      </pc:sldChg>
      <pc:sldChg chg="addSp delSp modSp add">
        <pc:chgData name="Evans, Maria Grace B CDT 2023" userId="c0fac60e-57da-42b7-9ba5-3e2bf02e29dd" providerId="ADAL" clId="{BD0C4A0D-352C-4883-BB2D-4A276C7F31C6}" dt="2020-04-13T16:51:25.708" v="839" actId="1076"/>
        <pc:sldMkLst>
          <pc:docMk/>
          <pc:sldMk cId="1357602977" sldId="262"/>
        </pc:sldMkLst>
        <pc:spChg chg="mod">
          <ac:chgData name="Evans, Maria Grace B CDT 2023" userId="c0fac60e-57da-42b7-9ba5-3e2bf02e29dd" providerId="ADAL" clId="{BD0C4A0D-352C-4883-BB2D-4A276C7F31C6}" dt="2020-04-13T15:01:46.496" v="126" actId="1076"/>
          <ac:spMkLst>
            <pc:docMk/>
            <pc:sldMk cId="1357602977" sldId="262"/>
            <ac:spMk id="2" creationId="{48DC8240-174D-48A4-8F66-4563A2FEF55B}"/>
          </ac:spMkLst>
        </pc:spChg>
        <pc:spChg chg="del">
          <ac:chgData name="Evans, Maria Grace B CDT 2023" userId="c0fac60e-57da-42b7-9ba5-3e2bf02e29dd" providerId="ADAL" clId="{BD0C4A0D-352C-4883-BB2D-4A276C7F31C6}" dt="2020-04-13T14:49:56.720" v="38"/>
          <ac:spMkLst>
            <pc:docMk/>
            <pc:sldMk cId="1357602977" sldId="262"/>
            <ac:spMk id="3" creationId="{94DD1993-B508-43E5-A4BC-FC9C014112A4}"/>
          </ac:spMkLst>
        </pc:spChg>
        <pc:spChg chg="add mod">
          <ac:chgData name="Evans, Maria Grace B CDT 2023" userId="c0fac60e-57da-42b7-9ba5-3e2bf02e29dd" providerId="ADAL" clId="{BD0C4A0D-352C-4883-BB2D-4A276C7F31C6}" dt="2020-04-13T15:01:41.566" v="125" actId="1076"/>
          <ac:spMkLst>
            <pc:docMk/>
            <pc:sldMk cId="1357602977" sldId="262"/>
            <ac:spMk id="4" creationId="{17640717-0EC1-40F6-8794-3D7662E65636}"/>
          </ac:spMkLst>
        </pc:spChg>
        <pc:spChg chg="add del mod">
          <ac:chgData name="Evans, Maria Grace B CDT 2023" userId="c0fac60e-57da-42b7-9ba5-3e2bf02e29dd" providerId="ADAL" clId="{BD0C4A0D-352C-4883-BB2D-4A276C7F31C6}" dt="2020-04-13T15:01:21.575" v="123" actId="478"/>
          <ac:spMkLst>
            <pc:docMk/>
            <pc:sldMk cId="1357602977" sldId="262"/>
            <ac:spMk id="5" creationId="{25C9A3C1-8136-47CD-BB23-9856BD1A62C8}"/>
          </ac:spMkLst>
        </pc:spChg>
        <pc:spChg chg="add mod">
          <ac:chgData name="Evans, Maria Grace B CDT 2023" userId="c0fac60e-57da-42b7-9ba5-3e2bf02e29dd" providerId="ADAL" clId="{BD0C4A0D-352C-4883-BB2D-4A276C7F31C6}" dt="2020-04-13T16:51:07.956" v="836" actId="1076"/>
          <ac:spMkLst>
            <pc:docMk/>
            <pc:sldMk cId="1357602977" sldId="262"/>
            <ac:spMk id="8" creationId="{01A23232-FEF8-4B3F-992C-8FF97361503D}"/>
          </ac:spMkLst>
        </pc:spChg>
        <pc:picChg chg="add mod">
          <ac:chgData name="Evans, Maria Grace B CDT 2023" userId="c0fac60e-57da-42b7-9ba5-3e2bf02e29dd" providerId="ADAL" clId="{BD0C4A0D-352C-4883-BB2D-4A276C7F31C6}" dt="2020-04-13T16:51:25.708" v="839" actId="1076"/>
          <ac:picMkLst>
            <pc:docMk/>
            <pc:sldMk cId="1357602977" sldId="262"/>
            <ac:picMk id="7" creationId="{26A402B8-E2F4-4F09-840F-DD5D9341AD6D}"/>
          </ac:picMkLst>
        </pc:picChg>
        <pc:picChg chg="add del mod">
          <ac:chgData name="Evans, Maria Grace B CDT 2023" userId="c0fac60e-57da-42b7-9ba5-3e2bf02e29dd" providerId="ADAL" clId="{BD0C4A0D-352C-4883-BB2D-4A276C7F31C6}" dt="2020-04-13T15:01:01.077" v="120" actId="478"/>
          <ac:picMkLst>
            <pc:docMk/>
            <pc:sldMk cId="1357602977" sldId="262"/>
            <ac:picMk id="1026" creationId="{29426EAB-EF38-4B75-AE33-8594939C5598}"/>
          </ac:picMkLst>
        </pc:picChg>
        <pc:picChg chg="add mod">
          <ac:chgData name="Evans, Maria Grace B CDT 2023" userId="c0fac60e-57da-42b7-9ba5-3e2bf02e29dd" providerId="ADAL" clId="{BD0C4A0D-352C-4883-BB2D-4A276C7F31C6}" dt="2020-04-13T15:01:27.342" v="124" actId="14100"/>
          <ac:picMkLst>
            <pc:docMk/>
            <pc:sldMk cId="1357602977" sldId="262"/>
            <ac:picMk id="1028" creationId="{A6AB8697-7038-4038-95F0-1D98BEC31769}"/>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0-04-13T20:14:10.711" idx="1">
    <p:pos x="10" y="10"/>
    <p:text/>
    <p:extLst>
      <p:ext uri="{C676402C-5697-4E1C-873F-D02D1690AC5C}">
        <p15:threadingInfo xmlns:p15="http://schemas.microsoft.com/office/powerpoint/2012/main" timeZoneBias="240"/>
      </p:ext>
    </p:extLst>
  </p:cm>
</p:cmLst>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4/13/2020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4/13/2020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4/13/2020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4/13/2020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4/13/2020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4/13/2020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4/13/2020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4/13/2020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4/13/2020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4/13/2020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4/13/2020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4/13/2020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4/13/2020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4/13/2020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4/13/2020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4/13/2020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4/13/2020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4/13/2020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hyperlink" Target="https://creativecommons.org/licenses/by/3.0/" TargetMode="Externa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hyperlink" Target="http://game-icons.net/lorc/originals/feather.html" TargetMode="Externa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xml"/><Relationship Id="rId7" Type="http://schemas.openxmlformats.org/officeDocument/2006/relationships/image" Target="../media/image8.jpe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https://creativecommons.org/licenses/by-nd/3.0/" TargetMode="External"/><Relationship Id="rId5" Type="http://schemas.openxmlformats.org/officeDocument/2006/relationships/hyperlink" Target="https://bookishtemptations.com/2015/01/30/katiebird-reviews-the-raven-the-florentine-1-by-sylvain-reynard/" TargetMode="External"/><Relationship Id="rId4" Type="http://schemas.openxmlformats.org/officeDocument/2006/relationships/image" Target="../media/image7.jpg"/><Relationship Id="rId9"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8" Type="http://schemas.openxmlformats.org/officeDocument/2006/relationships/hyperlink" Target="https://www.vecteezy.com/people/16514-family-people-silhouettes" TargetMode="External"/><Relationship Id="rId3" Type="http://schemas.openxmlformats.org/officeDocument/2006/relationships/slideLayout" Target="../slideLayouts/slideLayout7.xml"/><Relationship Id="rId7" Type="http://schemas.openxmlformats.org/officeDocument/2006/relationships/image" Target="../media/image10.jp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s://creativecommons.org/licenses/by-sa/3.0/" TargetMode="External"/><Relationship Id="rId5" Type="http://schemas.openxmlformats.org/officeDocument/2006/relationships/hyperlink" Target="https://commons.wikimedia.org/wiki/File:2.5_stars.svg" TargetMode="External"/><Relationship Id="rId4" Type="http://schemas.openxmlformats.org/officeDocument/2006/relationships/image" Target="../media/image9.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slideLayout" Target="../slideLayouts/slideLayout7.xml"/><Relationship Id="rId7" Type="http://schemas.openxmlformats.org/officeDocument/2006/relationships/image" Target="../media/image14.jpe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6.png"/><Relationship Id="rId4" Type="http://schemas.openxmlformats.org/officeDocument/2006/relationships/image" Target="../media/image11.jpeg"/><Relationship Id="rId9" Type="http://schemas.openxmlformats.org/officeDocument/2006/relationships/image" Target="../media/image16.jpe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7.xml"/><Relationship Id="rId7" Type="http://schemas.openxmlformats.org/officeDocument/2006/relationships/image" Target="../media/image17.jpe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hyperlink" Target="http://www.beforecolumbusfoundation.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C8240-174D-48A4-8F66-4563A2FEF55B}"/>
              </a:ext>
            </a:extLst>
          </p:cNvPr>
          <p:cNvSpPr>
            <a:spLocks noGrp="1"/>
          </p:cNvSpPr>
          <p:nvPr>
            <p:ph type="title"/>
          </p:nvPr>
        </p:nvSpPr>
        <p:spPr>
          <a:xfrm>
            <a:off x="1289069" y="1740128"/>
            <a:ext cx="9613861" cy="3069762"/>
          </a:xfrm>
        </p:spPr>
        <p:txBody>
          <a:bodyPr/>
          <a:lstStyle/>
          <a:p>
            <a:pPr algn="ctr"/>
            <a:r>
              <a:rPr lang="en-US" sz="6000" b="1" dirty="0">
                <a:solidFill>
                  <a:srgbClr val="FFFF00"/>
                </a:solidFill>
                <a:latin typeface="Bernard MT Condensed" panose="02050806060905020404" pitchFamily="18" charset="0"/>
              </a:rPr>
              <a:t>There </a:t>
            </a:r>
            <a:r>
              <a:rPr lang="en-US" sz="6000" b="1" dirty="0" err="1">
                <a:solidFill>
                  <a:srgbClr val="FFFF00"/>
                </a:solidFill>
                <a:latin typeface="Bernard MT Condensed" panose="02050806060905020404" pitchFamily="18" charset="0"/>
              </a:rPr>
              <a:t>There</a:t>
            </a:r>
            <a:r>
              <a:rPr lang="en-US" sz="6000" b="1" dirty="0">
                <a:solidFill>
                  <a:srgbClr val="FFFF00"/>
                </a:solidFill>
                <a:latin typeface="Bernard MT Condensed" panose="02050806060905020404" pitchFamily="18" charset="0"/>
              </a:rPr>
              <a:t> </a:t>
            </a:r>
            <a:br>
              <a:rPr lang="en-US" dirty="0"/>
            </a:br>
            <a:r>
              <a:rPr lang="en-US" sz="2800" dirty="0"/>
              <a:t>by Tommy Orange</a:t>
            </a:r>
          </a:p>
        </p:txBody>
      </p:sp>
      <p:sp>
        <p:nvSpPr>
          <p:cNvPr id="4" name="TextBox 3">
            <a:extLst>
              <a:ext uri="{FF2B5EF4-FFF2-40B4-BE49-F238E27FC236}">
                <a16:creationId xmlns:a16="http://schemas.microsoft.com/office/drawing/2014/main" id="{17640717-0EC1-40F6-8794-3D7662E65636}"/>
              </a:ext>
            </a:extLst>
          </p:cNvPr>
          <p:cNvSpPr txBox="1"/>
          <p:nvPr/>
        </p:nvSpPr>
        <p:spPr>
          <a:xfrm>
            <a:off x="3732508" y="653002"/>
            <a:ext cx="4726984" cy="1077218"/>
          </a:xfrm>
          <a:prstGeom prst="rect">
            <a:avLst/>
          </a:prstGeom>
          <a:noFill/>
        </p:spPr>
        <p:txBody>
          <a:bodyPr wrap="square" rtlCol="0">
            <a:spAutoFit/>
          </a:bodyPr>
          <a:lstStyle/>
          <a:p>
            <a:pPr algn="ctr"/>
            <a:r>
              <a:rPr lang="en-US" sz="3200" b="1" dirty="0">
                <a:latin typeface="Arial Black" panose="020B0A04020102020204" pitchFamily="34" charset="0"/>
              </a:rPr>
              <a:t>The Reception </a:t>
            </a:r>
          </a:p>
          <a:p>
            <a:pPr algn="ctr"/>
            <a:r>
              <a:rPr lang="en-US" sz="3200" b="1" dirty="0">
                <a:latin typeface="Arial Black" panose="020B0A04020102020204" pitchFamily="34" charset="0"/>
              </a:rPr>
              <a:t>of</a:t>
            </a:r>
          </a:p>
        </p:txBody>
      </p:sp>
      <p:pic>
        <p:nvPicPr>
          <p:cNvPr id="1028" name="Picture 4" descr="Unsuspecting Bodies: A Review of Tommy Orange's “There There ...">
            <a:extLst>
              <a:ext uri="{FF2B5EF4-FFF2-40B4-BE49-F238E27FC236}">
                <a16:creationId xmlns:a16="http://schemas.microsoft.com/office/drawing/2014/main" id="{A6AB8697-7038-4038-95F0-1D98BEC317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799982"/>
            <a:ext cx="12192000" cy="205801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lose up of a logo&#10;&#10;Description automatically generated">
            <a:extLst>
              <a:ext uri="{FF2B5EF4-FFF2-40B4-BE49-F238E27FC236}">
                <a16:creationId xmlns:a16="http://schemas.microsoft.com/office/drawing/2014/main" id="{26A402B8-E2F4-4F09-840F-DD5D9341AD6D}"/>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0781010" y="653002"/>
            <a:ext cx="1410989" cy="1410989"/>
          </a:xfrm>
          <a:prstGeom prst="rect">
            <a:avLst/>
          </a:prstGeom>
        </p:spPr>
      </p:pic>
      <p:sp>
        <p:nvSpPr>
          <p:cNvPr id="8" name="TextBox 7">
            <a:extLst>
              <a:ext uri="{FF2B5EF4-FFF2-40B4-BE49-F238E27FC236}">
                <a16:creationId xmlns:a16="http://schemas.microsoft.com/office/drawing/2014/main" id="{01A23232-FEF8-4B3F-992C-8FF97361503D}"/>
              </a:ext>
            </a:extLst>
          </p:cNvPr>
          <p:cNvSpPr txBox="1"/>
          <p:nvPr/>
        </p:nvSpPr>
        <p:spPr>
          <a:xfrm>
            <a:off x="10781010" y="1917754"/>
            <a:ext cx="1591056" cy="507831"/>
          </a:xfrm>
          <a:prstGeom prst="rect">
            <a:avLst/>
          </a:prstGeom>
          <a:noFill/>
        </p:spPr>
        <p:txBody>
          <a:bodyPr wrap="square" rtlCol="0">
            <a:spAutoFit/>
          </a:bodyPr>
          <a:lstStyle/>
          <a:p>
            <a:r>
              <a:rPr lang="en-US" sz="900" dirty="0">
                <a:hlinkClick r:id="rId6" tooltip="http://game-icons.net/lorc/originals/feather.html"/>
              </a:rPr>
              <a:t>This Photo</a:t>
            </a:r>
            <a:r>
              <a:rPr lang="en-US" sz="900" dirty="0"/>
              <a:t> by Unknown Author is licensed under </a:t>
            </a:r>
            <a:r>
              <a:rPr lang="en-US" sz="900" dirty="0">
                <a:hlinkClick r:id="rId7" tooltip="https://creativecommons.org/licenses/by/3.0/"/>
              </a:rPr>
              <a:t>CC BY</a:t>
            </a:r>
            <a:endParaRPr lang="en-US" sz="900" dirty="0"/>
          </a:p>
        </p:txBody>
      </p:sp>
      <p:pic>
        <p:nvPicPr>
          <p:cNvPr id="9" name="Recorded Sound">
            <a:hlinkClick r:id="" action="ppaction://media"/>
            <a:extLst>
              <a:ext uri="{FF2B5EF4-FFF2-40B4-BE49-F238E27FC236}">
                <a16:creationId xmlns:a16="http://schemas.microsoft.com/office/drawing/2014/main" id="{F732EDCD-85A8-4184-A130-895B2F3566E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135760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977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563208-160C-48DE-AF66-BF0402F1B87B}"/>
              </a:ext>
            </a:extLst>
          </p:cNvPr>
          <p:cNvSpPr txBox="1"/>
          <p:nvPr/>
        </p:nvSpPr>
        <p:spPr>
          <a:xfrm>
            <a:off x="557940" y="433952"/>
            <a:ext cx="588936" cy="4524315"/>
          </a:xfrm>
          <a:prstGeom prst="rect">
            <a:avLst/>
          </a:prstGeom>
          <a:noFill/>
        </p:spPr>
        <p:txBody>
          <a:bodyPr wrap="square" rtlCol="0">
            <a:spAutoFit/>
          </a:bodyPr>
          <a:lstStyle/>
          <a:p>
            <a:pPr algn="ctr"/>
            <a:r>
              <a:rPr lang="en-US" sz="4800" b="1" dirty="0">
                <a:solidFill>
                  <a:srgbClr val="FFC000"/>
                </a:solidFill>
                <a:latin typeface="Arial Black" panose="020B0A04020102020204" pitchFamily="34" charset="0"/>
              </a:rPr>
              <a:t>PRAISE</a:t>
            </a:r>
          </a:p>
        </p:txBody>
      </p:sp>
      <p:sp>
        <p:nvSpPr>
          <p:cNvPr id="3" name="TextBox 2">
            <a:extLst>
              <a:ext uri="{FF2B5EF4-FFF2-40B4-BE49-F238E27FC236}">
                <a16:creationId xmlns:a16="http://schemas.microsoft.com/office/drawing/2014/main" id="{C72BE34F-40FC-4384-AD3E-095092D54136}"/>
              </a:ext>
            </a:extLst>
          </p:cNvPr>
          <p:cNvSpPr txBox="1"/>
          <p:nvPr/>
        </p:nvSpPr>
        <p:spPr>
          <a:xfrm>
            <a:off x="2804698" y="449451"/>
            <a:ext cx="4308528" cy="646331"/>
          </a:xfrm>
          <a:prstGeom prst="rect">
            <a:avLst/>
          </a:prstGeom>
          <a:noFill/>
        </p:spPr>
        <p:txBody>
          <a:bodyPr wrap="square" rtlCol="0">
            <a:spAutoFit/>
          </a:bodyPr>
          <a:lstStyle/>
          <a:p>
            <a:r>
              <a:rPr lang="en-US" dirty="0">
                <a:solidFill>
                  <a:srgbClr val="FFC000"/>
                </a:solidFill>
                <a:highlight>
                  <a:srgbClr val="000000"/>
                </a:highlight>
              </a:rPr>
              <a:t>“Masterful…White-hot…Devastating” –The Washington Post</a:t>
            </a:r>
          </a:p>
        </p:txBody>
      </p:sp>
      <p:sp>
        <p:nvSpPr>
          <p:cNvPr id="5" name="TextBox 4">
            <a:extLst>
              <a:ext uri="{FF2B5EF4-FFF2-40B4-BE49-F238E27FC236}">
                <a16:creationId xmlns:a16="http://schemas.microsoft.com/office/drawing/2014/main" id="{DC9D89F4-9AEF-429E-9CF4-29D4D6256F69}"/>
              </a:ext>
            </a:extLst>
          </p:cNvPr>
          <p:cNvSpPr txBox="1"/>
          <p:nvPr/>
        </p:nvSpPr>
        <p:spPr>
          <a:xfrm rot="315602">
            <a:off x="557940" y="5500718"/>
            <a:ext cx="6168325" cy="923330"/>
          </a:xfrm>
          <a:prstGeom prst="rect">
            <a:avLst/>
          </a:prstGeom>
          <a:noFill/>
        </p:spPr>
        <p:txBody>
          <a:bodyPr wrap="square" rtlCol="0">
            <a:spAutoFit/>
          </a:bodyPr>
          <a:lstStyle/>
          <a:p>
            <a:r>
              <a:rPr lang="en-US" dirty="0">
                <a:solidFill>
                  <a:srgbClr val="FFC000"/>
                </a:solidFill>
              </a:rPr>
              <a:t>“</a:t>
            </a:r>
            <a:r>
              <a:rPr lang="en-US" dirty="0" err="1">
                <a:solidFill>
                  <a:srgbClr val="FFC000"/>
                </a:solidFill>
              </a:rPr>
              <a:t>Poweful</a:t>
            </a:r>
            <a:r>
              <a:rPr lang="en-US" dirty="0">
                <a:solidFill>
                  <a:srgbClr val="FFC000"/>
                </a:solidFill>
              </a:rPr>
              <a:t>…</a:t>
            </a:r>
            <a:r>
              <a:rPr lang="en-US" i="1" dirty="0">
                <a:solidFill>
                  <a:srgbClr val="FFC000"/>
                </a:solidFill>
              </a:rPr>
              <a:t>There </a:t>
            </a:r>
            <a:r>
              <a:rPr lang="en-US" i="1" dirty="0" err="1">
                <a:solidFill>
                  <a:srgbClr val="FFC000"/>
                </a:solidFill>
              </a:rPr>
              <a:t>There</a:t>
            </a:r>
            <a:r>
              <a:rPr lang="en-US" dirty="0">
                <a:solidFill>
                  <a:srgbClr val="FFC000"/>
                </a:solidFill>
              </a:rPr>
              <a:t> has so much jangling energy and brings so much news from a distinct corner of American life that it’s a revelation.”-The New York Times</a:t>
            </a:r>
          </a:p>
        </p:txBody>
      </p:sp>
      <p:sp>
        <p:nvSpPr>
          <p:cNvPr id="6" name="TextBox 5">
            <a:extLst>
              <a:ext uri="{FF2B5EF4-FFF2-40B4-BE49-F238E27FC236}">
                <a16:creationId xmlns:a16="http://schemas.microsoft.com/office/drawing/2014/main" id="{41728623-E6B0-49CD-A93B-6309F2208CEE}"/>
              </a:ext>
            </a:extLst>
          </p:cNvPr>
          <p:cNvSpPr txBox="1"/>
          <p:nvPr/>
        </p:nvSpPr>
        <p:spPr>
          <a:xfrm rot="1083387">
            <a:off x="6917657" y="4699410"/>
            <a:ext cx="5589721" cy="923330"/>
          </a:xfrm>
          <a:prstGeom prst="rect">
            <a:avLst/>
          </a:prstGeom>
          <a:noFill/>
        </p:spPr>
        <p:txBody>
          <a:bodyPr wrap="square" rtlCol="0">
            <a:spAutoFit/>
          </a:bodyPr>
          <a:lstStyle/>
          <a:p>
            <a:r>
              <a:rPr lang="en-US" dirty="0">
                <a:solidFill>
                  <a:srgbClr val="FFC000"/>
                </a:solidFill>
                <a:highlight>
                  <a:srgbClr val="000000"/>
                </a:highlight>
              </a:rPr>
              <a:t>“Gripping….Unforgettable….</a:t>
            </a:r>
            <a:r>
              <a:rPr lang="en-US" i="1" dirty="0">
                <a:solidFill>
                  <a:srgbClr val="FFC000"/>
                </a:solidFill>
                <a:highlight>
                  <a:srgbClr val="000000"/>
                </a:highlight>
              </a:rPr>
              <a:t>There </a:t>
            </a:r>
            <a:r>
              <a:rPr lang="en-US" i="1" dirty="0" err="1">
                <a:solidFill>
                  <a:srgbClr val="FFC000"/>
                </a:solidFill>
                <a:highlight>
                  <a:srgbClr val="000000"/>
                </a:highlight>
              </a:rPr>
              <a:t>There</a:t>
            </a:r>
            <a:r>
              <a:rPr lang="en-US" i="1" dirty="0">
                <a:solidFill>
                  <a:srgbClr val="FFC000"/>
                </a:solidFill>
                <a:highlight>
                  <a:srgbClr val="000000"/>
                </a:highlight>
              </a:rPr>
              <a:t> </a:t>
            </a:r>
            <a:r>
              <a:rPr lang="en-US" dirty="0">
                <a:solidFill>
                  <a:srgbClr val="FFC000"/>
                </a:solidFill>
                <a:highlight>
                  <a:srgbClr val="000000"/>
                </a:highlight>
              </a:rPr>
              <a:t>paints a vivid portrait of American lives few readers have ever known” -Bustle</a:t>
            </a:r>
          </a:p>
        </p:txBody>
      </p:sp>
      <p:pic>
        <p:nvPicPr>
          <p:cNvPr id="8" name="Picture 7" descr="A picture containing drawing&#10;&#10;Description automatically generated">
            <a:extLst>
              <a:ext uri="{FF2B5EF4-FFF2-40B4-BE49-F238E27FC236}">
                <a16:creationId xmlns:a16="http://schemas.microsoft.com/office/drawing/2014/main" id="{4F686C23-8B06-41BD-9060-2F0283DA462A}"/>
              </a:ext>
            </a:extLst>
          </p:cNvPr>
          <p:cNvPicPr>
            <a:picLocks noChangeAspect="1"/>
          </p:cNvPicPr>
          <p:nvPr/>
        </p:nvPicPr>
        <p:blipFill>
          <a:blip r:embed="rId4">
            <a:alphaModFix/>
            <a:extLst>
              <a:ext uri="{837473B0-CC2E-450A-ABE3-18F120FF3D39}">
                <a1611:picAttrSrcUrl xmlns:a1611="http://schemas.microsoft.com/office/drawing/2016/11/main" r:id="rId5"/>
              </a:ext>
            </a:extLst>
          </a:blip>
          <a:stretch>
            <a:fillRect/>
          </a:stretch>
        </p:blipFill>
        <p:spPr>
          <a:xfrm rot="5400000">
            <a:off x="232476" y="2349174"/>
            <a:ext cx="2743200" cy="914400"/>
          </a:xfrm>
          <a:prstGeom prst="rect">
            <a:avLst/>
          </a:prstGeom>
          <a:noFill/>
          <a:ln w="88900" cap="sq">
            <a:solidFill>
              <a:srgbClr val="FFFFFF"/>
            </a:solidFill>
            <a:miter lim="800000"/>
          </a:ln>
          <a:effectLst>
            <a:outerShdw blurRad="55000" dist="18000" dir="5400000" algn="tl" rotWithShape="0">
              <a:srgbClr val="000000">
                <a:alpha val="40000"/>
              </a:srgbClr>
            </a:outerShdw>
            <a:softEdge rad="393700"/>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D258A762-0CDB-4BDC-B748-616292773529}"/>
              </a:ext>
            </a:extLst>
          </p:cNvPr>
          <p:cNvSpPr txBox="1"/>
          <p:nvPr/>
        </p:nvSpPr>
        <p:spPr>
          <a:xfrm>
            <a:off x="1205593" y="4198788"/>
            <a:ext cx="1047750" cy="646331"/>
          </a:xfrm>
          <a:prstGeom prst="rect">
            <a:avLst/>
          </a:prstGeom>
          <a:noFill/>
        </p:spPr>
        <p:txBody>
          <a:bodyPr wrap="square" rtlCol="0">
            <a:spAutoFit/>
          </a:bodyPr>
          <a:lstStyle/>
          <a:p>
            <a:r>
              <a:rPr lang="en-US" sz="900" dirty="0">
                <a:hlinkClick r:id="rId5" tooltip="https://bookishtemptations.com/2015/01/30/katiebird-reviews-the-raven-the-florentine-1-by-sylvain-reynard/"/>
              </a:rPr>
              <a:t>This Photo</a:t>
            </a:r>
            <a:r>
              <a:rPr lang="en-US" sz="900" dirty="0"/>
              <a:t> by Unknown Author is licensed under </a:t>
            </a:r>
            <a:r>
              <a:rPr lang="en-US" sz="900" dirty="0">
                <a:hlinkClick r:id="rId6" tooltip="https://creativecommons.org/licenses/by-nd/3.0/"/>
              </a:rPr>
              <a:t>CC BY-ND</a:t>
            </a:r>
            <a:endParaRPr lang="en-US" sz="900" dirty="0"/>
          </a:p>
        </p:txBody>
      </p:sp>
      <p:pic>
        <p:nvPicPr>
          <p:cNvPr id="2050" name="Picture 2" descr="Amazon.com: There There (9780525436140): Orange, Tommy: Books">
            <a:extLst>
              <a:ext uri="{FF2B5EF4-FFF2-40B4-BE49-F238E27FC236}">
                <a16:creationId xmlns:a16="http://schemas.microsoft.com/office/drawing/2014/main" id="{8A8246E0-80B5-4C3D-9555-F8E9288162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3038" y="449451"/>
            <a:ext cx="4958961" cy="153433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5D95D10-ABAC-4427-8558-A6888C15F911}"/>
              </a:ext>
            </a:extLst>
          </p:cNvPr>
          <p:cNvSpPr txBox="1"/>
          <p:nvPr/>
        </p:nvSpPr>
        <p:spPr>
          <a:xfrm rot="20523334">
            <a:off x="2293724" y="2645719"/>
            <a:ext cx="5889215" cy="1754326"/>
          </a:xfrm>
          <a:prstGeom prst="rect">
            <a:avLst/>
          </a:prstGeom>
          <a:noFill/>
        </p:spPr>
        <p:txBody>
          <a:bodyPr wrap="square" rtlCol="0">
            <a:spAutoFit/>
          </a:bodyPr>
          <a:lstStyle/>
          <a:p>
            <a:r>
              <a:rPr lang="en-US" dirty="0"/>
              <a:t>“Tommy Oranges There </a:t>
            </a:r>
            <a:r>
              <a:rPr lang="en-US" dirty="0" err="1"/>
              <a:t>There</a:t>
            </a:r>
            <a:r>
              <a:rPr lang="en-US" dirty="0"/>
              <a:t> is simply amazing! Yes, its heartbreaking, but Oranges multigenerational story of the urban Native American experience is unforgettable. There are 12 distinct voices shaping the story, but they all resonate and feel bound together and drive the narrative forward.” –JL Sutton</a:t>
            </a:r>
          </a:p>
        </p:txBody>
      </p:sp>
      <p:pic>
        <p:nvPicPr>
          <p:cNvPr id="12" name="Recorded Sound">
            <a:hlinkClick r:id="" action="ppaction://media"/>
            <a:extLst>
              <a:ext uri="{FF2B5EF4-FFF2-40B4-BE49-F238E27FC236}">
                <a16:creationId xmlns:a16="http://schemas.microsoft.com/office/drawing/2014/main" id="{2B9F4A3A-161B-49B8-AE39-1BDA8B254B9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805763" y="6059882"/>
            <a:ext cx="406400" cy="406400"/>
          </a:xfrm>
          <a:prstGeom prst="rect">
            <a:avLst/>
          </a:prstGeom>
        </p:spPr>
      </p:pic>
    </p:spTree>
    <p:extLst>
      <p:ext uri="{BB962C8B-B14F-4D97-AF65-F5344CB8AC3E}">
        <p14:creationId xmlns:p14="http://schemas.microsoft.com/office/powerpoint/2010/main" val="2841875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29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0ECEDF-01CE-4846-B242-52499D6FAF80}"/>
              </a:ext>
            </a:extLst>
          </p:cNvPr>
          <p:cNvSpPr txBox="1"/>
          <p:nvPr/>
        </p:nvSpPr>
        <p:spPr>
          <a:xfrm>
            <a:off x="294999" y="58846"/>
            <a:ext cx="457303" cy="6740307"/>
          </a:xfrm>
          <a:prstGeom prst="rect">
            <a:avLst/>
          </a:prstGeom>
          <a:noFill/>
        </p:spPr>
        <p:txBody>
          <a:bodyPr wrap="square" rtlCol="0">
            <a:spAutoFit/>
          </a:bodyPr>
          <a:lstStyle/>
          <a:p>
            <a:pPr algn="ctr"/>
            <a:r>
              <a:rPr lang="en-US" sz="4800" b="1" dirty="0"/>
              <a:t>CRITIQUES</a:t>
            </a:r>
          </a:p>
        </p:txBody>
      </p:sp>
      <p:sp>
        <p:nvSpPr>
          <p:cNvPr id="5" name="TextBox 4">
            <a:extLst>
              <a:ext uri="{FF2B5EF4-FFF2-40B4-BE49-F238E27FC236}">
                <a16:creationId xmlns:a16="http://schemas.microsoft.com/office/drawing/2014/main" id="{6E4A8C58-A06C-445A-AB74-645936D4721B}"/>
              </a:ext>
            </a:extLst>
          </p:cNvPr>
          <p:cNvSpPr txBox="1"/>
          <p:nvPr/>
        </p:nvSpPr>
        <p:spPr>
          <a:xfrm rot="20905508">
            <a:off x="5511645" y="4915107"/>
            <a:ext cx="6627322" cy="1200329"/>
          </a:xfrm>
          <a:prstGeom prst="rect">
            <a:avLst/>
          </a:prstGeom>
          <a:noFill/>
        </p:spPr>
        <p:txBody>
          <a:bodyPr wrap="square" rtlCol="0">
            <a:spAutoFit/>
          </a:bodyPr>
          <a:lstStyle/>
          <a:p>
            <a:r>
              <a:rPr lang="en-US" dirty="0"/>
              <a:t>“The individual stories didn’t either engage me or really have anything significant to say, and there are so many of them, so many different characters who are all secretly bound together, all heading off to the powwow”-Roman </a:t>
            </a:r>
            <a:r>
              <a:rPr lang="en-US" dirty="0" err="1"/>
              <a:t>Clodia</a:t>
            </a:r>
            <a:r>
              <a:rPr lang="en-US" dirty="0"/>
              <a:t> </a:t>
            </a:r>
          </a:p>
        </p:txBody>
      </p:sp>
      <p:sp>
        <p:nvSpPr>
          <p:cNvPr id="6" name="TextBox 5">
            <a:extLst>
              <a:ext uri="{FF2B5EF4-FFF2-40B4-BE49-F238E27FC236}">
                <a16:creationId xmlns:a16="http://schemas.microsoft.com/office/drawing/2014/main" id="{D6230F91-2416-465C-9768-8C0E8DF06AB6}"/>
              </a:ext>
            </a:extLst>
          </p:cNvPr>
          <p:cNvSpPr txBox="1"/>
          <p:nvPr/>
        </p:nvSpPr>
        <p:spPr>
          <a:xfrm rot="1154536">
            <a:off x="6697410" y="997172"/>
            <a:ext cx="5569527" cy="1200329"/>
          </a:xfrm>
          <a:prstGeom prst="rect">
            <a:avLst/>
          </a:prstGeom>
          <a:noFill/>
        </p:spPr>
        <p:txBody>
          <a:bodyPr wrap="square" rtlCol="0">
            <a:spAutoFit/>
          </a:bodyPr>
          <a:lstStyle/>
          <a:p>
            <a:r>
              <a:rPr lang="en-US" dirty="0"/>
              <a:t>The preface and beginning was a solid five star. I was impressed. But then we get short stories of the worst traumas of many, loosely connected people, none of whom we get to know well. -Marta</a:t>
            </a:r>
          </a:p>
        </p:txBody>
      </p:sp>
      <p:pic>
        <p:nvPicPr>
          <p:cNvPr id="8" name="Picture 7">
            <a:extLst>
              <a:ext uri="{FF2B5EF4-FFF2-40B4-BE49-F238E27FC236}">
                <a16:creationId xmlns:a16="http://schemas.microsoft.com/office/drawing/2014/main" id="{1C4365FF-1FA9-474A-BF9E-0D56B2349215}"/>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rot="5400000">
            <a:off x="-1234518" y="2905123"/>
            <a:ext cx="5095875" cy="1047750"/>
          </a:xfrm>
          <a:prstGeom prst="rect">
            <a:avLst/>
          </a:prstGeom>
        </p:spPr>
      </p:pic>
      <p:sp>
        <p:nvSpPr>
          <p:cNvPr id="9" name="TextBox 8">
            <a:extLst>
              <a:ext uri="{FF2B5EF4-FFF2-40B4-BE49-F238E27FC236}">
                <a16:creationId xmlns:a16="http://schemas.microsoft.com/office/drawing/2014/main" id="{A257E11B-157C-424F-B64E-62189B83043F}"/>
              </a:ext>
            </a:extLst>
          </p:cNvPr>
          <p:cNvSpPr txBox="1"/>
          <p:nvPr/>
        </p:nvSpPr>
        <p:spPr>
          <a:xfrm>
            <a:off x="826786" y="5920309"/>
            <a:ext cx="1047751" cy="646331"/>
          </a:xfrm>
          <a:prstGeom prst="rect">
            <a:avLst/>
          </a:prstGeom>
          <a:noFill/>
        </p:spPr>
        <p:txBody>
          <a:bodyPr wrap="square" rtlCol="0">
            <a:spAutoFit/>
          </a:bodyPr>
          <a:lstStyle/>
          <a:p>
            <a:r>
              <a:rPr lang="en-US" sz="900" dirty="0">
                <a:hlinkClick r:id="rId5" tooltip="https://commons.wikimedia.org/wiki/File:2.5_stars.svg"/>
              </a:rPr>
              <a:t>This Photo</a:t>
            </a:r>
            <a:r>
              <a:rPr lang="en-US" sz="900" dirty="0"/>
              <a:t> by Unknown Author is licensed under </a:t>
            </a:r>
            <a:r>
              <a:rPr lang="en-US" sz="900" dirty="0">
                <a:hlinkClick r:id="rId6" tooltip="https://creativecommons.org/licenses/by-sa/3.0/"/>
              </a:rPr>
              <a:t>CC BY-SA</a:t>
            </a:r>
            <a:endParaRPr lang="en-US" sz="900" dirty="0"/>
          </a:p>
        </p:txBody>
      </p:sp>
      <p:pic>
        <p:nvPicPr>
          <p:cNvPr id="11" name="Picture 10" descr="A silhouette of a person&#10;&#10;Description automatically generated">
            <a:extLst>
              <a:ext uri="{FF2B5EF4-FFF2-40B4-BE49-F238E27FC236}">
                <a16:creationId xmlns:a16="http://schemas.microsoft.com/office/drawing/2014/main" id="{1B97E240-54F1-472D-93E0-FF9DBA9C8569}"/>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2249815" y="2930724"/>
            <a:ext cx="2437305" cy="1706114"/>
          </a:xfrm>
          <a:prstGeom prst="rect">
            <a:avLst/>
          </a:prstGeom>
        </p:spPr>
      </p:pic>
      <p:sp>
        <p:nvSpPr>
          <p:cNvPr id="12" name="TextBox 11">
            <a:extLst>
              <a:ext uri="{FF2B5EF4-FFF2-40B4-BE49-F238E27FC236}">
                <a16:creationId xmlns:a16="http://schemas.microsoft.com/office/drawing/2014/main" id="{BAE4C9DC-8085-4995-8714-D208FE61531D}"/>
              </a:ext>
            </a:extLst>
          </p:cNvPr>
          <p:cNvSpPr txBox="1"/>
          <p:nvPr/>
        </p:nvSpPr>
        <p:spPr>
          <a:xfrm>
            <a:off x="2249815" y="4636838"/>
            <a:ext cx="3376070" cy="230832"/>
          </a:xfrm>
          <a:prstGeom prst="rect">
            <a:avLst/>
          </a:prstGeom>
          <a:noFill/>
        </p:spPr>
        <p:txBody>
          <a:bodyPr wrap="square" rtlCol="0">
            <a:spAutoFit/>
          </a:bodyPr>
          <a:lstStyle/>
          <a:p>
            <a:r>
              <a:rPr lang="en-US" sz="900" dirty="0">
                <a:hlinkClick r:id="rId8" tooltip="https://www.vecteezy.com/people/16514-family-people-silhouettes"/>
              </a:rPr>
              <a:t>This Photo</a:t>
            </a:r>
            <a:r>
              <a:rPr lang="en-US" sz="900" dirty="0"/>
              <a:t> by Unknown Author is licensed under </a:t>
            </a:r>
            <a:r>
              <a:rPr lang="en-US" sz="900" dirty="0">
                <a:hlinkClick r:id="rId6" tooltip="https://creativecommons.org/licenses/by-sa/3.0/"/>
              </a:rPr>
              <a:t>CC BY-SA</a:t>
            </a:r>
            <a:endParaRPr lang="en-US" sz="900" dirty="0"/>
          </a:p>
        </p:txBody>
      </p:sp>
      <p:pic>
        <p:nvPicPr>
          <p:cNvPr id="13" name="Picture 12" descr="A silhouette of a person&#10;&#10;Description automatically generated">
            <a:extLst>
              <a:ext uri="{FF2B5EF4-FFF2-40B4-BE49-F238E27FC236}">
                <a16:creationId xmlns:a16="http://schemas.microsoft.com/office/drawing/2014/main" id="{65EF7351-4CDB-4D83-8606-0146D1ABA6EB}"/>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591507" y="2923216"/>
            <a:ext cx="2437305" cy="1706114"/>
          </a:xfrm>
          <a:prstGeom prst="rect">
            <a:avLst/>
          </a:prstGeom>
        </p:spPr>
      </p:pic>
      <p:pic>
        <p:nvPicPr>
          <p:cNvPr id="15" name="Picture 14" descr="A silhouette of a person&#10;&#10;Description automatically generated">
            <a:extLst>
              <a:ext uri="{FF2B5EF4-FFF2-40B4-BE49-F238E27FC236}">
                <a16:creationId xmlns:a16="http://schemas.microsoft.com/office/drawing/2014/main" id="{6F6C95ED-8D86-49FB-BA0A-50E890A8C67A}"/>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6816867" y="2922525"/>
            <a:ext cx="2453361" cy="1717353"/>
          </a:xfrm>
          <a:prstGeom prst="rect">
            <a:avLst/>
          </a:prstGeom>
        </p:spPr>
      </p:pic>
      <p:sp>
        <p:nvSpPr>
          <p:cNvPr id="17" name="TextBox 16">
            <a:extLst>
              <a:ext uri="{FF2B5EF4-FFF2-40B4-BE49-F238E27FC236}">
                <a16:creationId xmlns:a16="http://schemas.microsoft.com/office/drawing/2014/main" id="{3B6693D1-C613-4367-9771-F8DCE6C0D72D}"/>
              </a:ext>
            </a:extLst>
          </p:cNvPr>
          <p:cNvSpPr txBox="1"/>
          <p:nvPr/>
        </p:nvSpPr>
        <p:spPr>
          <a:xfrm>
            <a:off x="2046125" y="90467"/>
            <a:ext cx="4971901" cy="2862322"/>
          </a:xfrm>
          <a:prstGeom prst="rect">
            <a:avLst/>
          </a:prstGeom>
          <a:noFill/>
        </p:spPr>
        <p:txBody>
          <a:bodyPr wrap="square" rtlCol="0">
            <a:spAutoFit/>
          </a:bodyPr>
          <a:lstStyle/>
          <a:p>
            <a:r>
              <a:rPr lang="en-US" sz="6000" b="1" dirty="0"/>
              <a:t>“Too many characters…”-</a:t>
            </a:r>
            <a:r>
              <a:rPr lang="en-US" sz="6000" dirty="0"/>
              <a:t>Catherine</a:t>
            </a:r>
          </a:p>
        </p:txBody>
      </p:sp>
      <p:pic>
        <p:nvPicPr>
          <p:cNvPr id="18" name="Recorded Sound">
            <a:hlinkClick r:id="" action="ppaction://media"/>
            <a:extLst>
              <a:ext uri="{FF2B5EF4-FFF2-40B4-BE49-F238E27FC236}">
                <a16:creationId xmlns:a16="http://schemas.microsoft.com/office/drawing/2014/main" id="{9325A4ED-F504-4CA6-B33E-3B11861CBD4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65214" y="6060024"/>
            <a:ext cx="406400" cy="406400"/>
          </a:xfrm>
          <a:prstGeom prst="rect">
            <a:avLst/>
          </a:prstGeom>
        </p:spPr>
      </p:pic>
    </p:spTree>
    <p:extLst>
      <p:ext uri="{BB962C8B-B14F-4D97-AF65-F5344CB8AC3E}">
        <p14:creationId xmlns:p14="http://schemas.microsoft.com/office/powerpoint/2010/main" val="480274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5114"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Olden Day Newspaper Template - Magdalene-Project with Old ...">
            <a:extLst>
              <a:ext uri="{FF2B5EF4-FFF2-40B4-BE49-F238E27FC236}">
                <a16:creationId xmlns:a16="http://schemas.microsoft.com/office/drawing/2014/main" id="{2430FE09-6463-4FEB-B017-B5C2F635FB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5981" y="28037"/>
            <a:ext cx="4890290" cy="690850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4463D19-6681-4D6C-BC6C-D8D8E184FC45}"/>
              </a:ext>
            </a:extLst>
          </p:cNvPr>
          <p:cNvSpPr txBox="1"/>
          <p:nvPr/>
        </p:nvSpPr>
        <p:spPr>
          <a:xfrm>
            <a:off x="0" y="989758"/>
            <a:ext cx="4200041" cy="3785652"/>
          </a:xfrm>
          <a:prstGeom prst="rect">
            <a:avLst/>
          </a:prstGeom>
          <a:noFill/>
        </p:spPr>
        <p:txBody>
          <a:bodyPr wrap="square" rtlCol="0">
            <a:spAutoFit/>
          </a:bodyPr>
          <a:lstStyle/>
          <a:p>
            <a:pPr algn="ctr"/>
            <a:r>
              <a:rPr lang="en-US" sz="8000" b="1" dirty="0">
                <a:solidFill>
                  <a:srgbClr val="FFC000"/>
                </a:solidFill>
              </a:rPr>
              <a:t>AWARDS &amp; PRIZES</a:t>
            </a:r>
          </a:p>
        </p:txBody>
      </p:sp>
      <p:sp>
        <p:nvSpPr>
          <p:cNvPr id="3" name="TextBox 2">
            <a:extLst>
              <a:ext uri="{FF2B5EF4-FFF2-40B4-BE49-F238E27FC236}">
                <a16:creationId xmlns:a16="http://schemas.microsoft.com/office/drawing/2014/main" id="{654B93B7-E0E5-4FB3-B141-915F2159171A}"/>
              </a:ext>
            </a:extLst>
          </p:cNvPr>
          <p:cNvSpPr txBox="1"/>
          <p:nvPr/>
        </p:nvSpPr>
        <p:spPr>
          <a:xfrm>
            <a:off x="4497684" y="4302275"/>
            <a:ext cx="4045057" cy="369332"/>
          </a:xfrm>
          <a:prstGeom prst="rect">
            <a:avLst/>
          </a:prstGeom>
          <a:noFill/>
        </p:spPr>
        <p:txBody>
          <a:bodyPr wrap="square" rtlCol="0">
            <a:spAutoFit/>
          </a:bodyPr>
          <a:lstStyle/>
          <a:p>
            <a:r>
              <a:rPr lang="en-US" dirty="0"/>
              <a:t>PEN/Hemingway Award 2019</a:t>
            </a:r>
          </a:p>
        </p:txBody>
      </p:sp>
      <p:sp>
        <p:nvSpPr>
          <p:cNvPr id="4" name="TextBox 3">
            <a:extLst>
              <a:ext uri="{FF2B5EF4-FFF2-40B4-BE49-F238E27FC236}">
                <a16:creationId xmlns:a16="http://schemas.microsoft.com/office/drawing/2014/main" id="{FB0E9B86-90AF-41F0-B85D-B9BAE7E4058C}"/>
              </a:ext>
            </a:extLst>
          </p:cNvPr>
          <p:cNvSpPr txBox="1"/>
          <p:nvPr/>
        </p:nvSpPr>
        <p:spPr>
          <a:xfrm>
            <a:off x="4497684" y="1220589"/>
            <a:ext cx="3363132" cy="923330"/>
          </a:xfrm>
          <a:prstGeom prst="rect">
            <a:avLst/>
          </a:prstGeom>
          <a:noFill/>
        </p:spPr>
        <p:txBody>
          <a:bodyPr wrap="square" rtlCol="0">
            <a:spAutoFit/>
          </a:bodyPr>
          <a:lstStyle/>
          <a:p>
            <a:r>
              <a:rPr lang="en-US" dirty="0"/>
              <a:t>National Book Critics Circle Award’s “John Leonard Prize” 2018</a:t>
            </a:r>
          </a:p>
        </p:txBody>
      </p:sp>
      <p:sp>
        <p:nvSpPr>
          <p:cNvPr id="5" name="TextBox 4">
            <a:extLst>
              <a:ext uri="{FF2B5EF4-FFF2-40B4-BE49-F238E27FC236}">
                <a16:creationId xmlns:a16="http://schemas.microsoft.com/office/drawing/2014/main" id="{D9E61A43-E8FB-42A8-ACB3-0E3F41318029}"/>
              </a:ext>
            </a:extLst>
          </p:cNvPr>
          <p:cNvSpPr txBox="1"/>
          <p:nvPr/>
        </p:nvSpPr>
        <p:spPr>
          <a:xfrm>
            <a:off x="4497684" y="2575604"/>
            <a:ext cx="2166587" cy="646331"/>
          </a:xfrm>
          <a:prstGeom prst="rect">
            <a:avLst/>
          </a:prstGeom>
          <a:noFill/>
        </p:spPr>
        <p:txBody>
          <a:bodyPr wrap="square" rtlCol="0">
            <a:spAutoFit/>
          </a:bodyPr>
          <a:lstStyle/>
          <a:p>
            <a:r>
              <a:rPr lang="en-US" dirty="0"/>
              <a:t>American Book Award 2019</a:t>
            </a:r>
          </a:p>
        </p:txBody>
      </p:sp>
      <p:pic>
        <p:nvPicPr>
          <p:cNvPr id="4102" name="Picture 6">
            <a:extLst>
              <a:ext uri="{FF2B5EF4-FFF2-40B4-BE49-F238E27FC236}">
                <a16:creationId xmlns:a16="http://schemas.microsoft.com/office/drawing/2014/main" id="{507AC309-F494-4A61-802F-717A272F86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5587" y="3290728"/>
            <a:ext cx="993653" cy="98975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ere are the Finalists for the 2017 National Book Critics Circle Awards">
            <a:extLst>
              <a:ext uri="{FF2B5EF4-FFF2-40B4-BE49-F238E27FC236}">
                <a16:creationId xmlns:a16="http://schemas.microsoft.com/office/drawing/2014/main" id="{925EFBBC-C804-4CCE-9C3B-CF0FB2F600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63178" y="1846941"/>
            <a:ext cx="1571625" cy="728663"/>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Tommy Orange Wins 2019 PEN/Hemingway Award—His 3rd Prestigious ...">
            <a:extLst>
              <a:ext uri="{FF2B5EF4-FFF2-40B4-BE49-F238E27FC236}">
                <a16:creationId xmlns:a16="http://schemas.microsoft.com/office/drawing/2014/main" id="{8459CA50-D62E-4B20-9744-B1596AA1EA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33054" y="4828579"/>
            <a:ext cx="2468908" cy="1234454"/>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2019 Pulitzer Prize winners announced for Breaking News and ...">
            <a:extLst>
              <a:ext uri="{FF2B5EF4-FFF2-40B4-BE49-F238E27FC236}">
                <a16:creationId xmlns:a16="http://schemas.microsoft.com/office/drawing/2014/main" id="{732A8BC0-5E98-4413-AFDB-610E1A9855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30485" y="5577796"/>
            <a:ext cx="1771730" cy="102700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1C091ED-F612-493F-8054-3872B7D39014}"/>
              </a:ext>
            </a:extLst>
          </p:cNvPr>
          <p:cNvSpPr txBox="1"/>
          <p:nvPr/>
        </p:nvSpPr>
        <p:spPr>
          <a:xfrm>
            <a:off x="7581441" y="4789271"/>
            <a:ext cx="1669818" cy="646331"/>
          </a:xfrm>
          <a:prstGeom prst="rect">
            <a:avLst/>
          </a:prstGeom>
          <a:noFill/>
        </p:spPr>
        <p:txBody>
          <a:bodyPr wrap="square" rtlCol="0">
            <a:spAutoFit/>
          </a:bodyPr>
          <a:lstStyle/>
          <a:p>
            <a:pPr algn="ctr"/>
            <a:r>
              <a:rPr lang="en-US" dirty="0"/>
              <a:t>Pulitzer Prize Finalist</a:t>
            </a:r>
          </a:p>
        </p:txBody>
      </p:sp>
      <p:pic>
        <p:nvPicPr>
          <p:cNvPr id="4110" name="Picture 14" descr="Saunders and Grann Carnegie Medals for Excellence Finalists ...">
            <a:extLst>
              <a:ext uri="{FF2B5EF4-FFF2-40B4-BE49-F238E27FC236}">
                <a16:creationId xmlns:a16="http://schemas.microsoft.com/office/drawing/2014/main" id="{7EC59803-4DDC-471B-BB57-77A457410C5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21843" y="3489239"/>
            <a:ext cx="1757282" cy="87864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D5A247B-E89C-4CC6-8242-1626C0DCB2AA}"/>
              </a:ext>
            </a:extLst>
          </p:cNvPr>
          <p:cNvSpPr txBox="1"/>
          <p:nvPr/>
        </p:nvSpPr>
        <p:spPr>
          <a:xfrm>
            <a:off x="6861126" y="2533962"/>
            <a:ext cx="2485254" cy="923330"/>
          </a:xfrm>
          <a:prstGeom prst="rect">
            <a:avLst/>
          </a:prstGeom>
          <a:noFill/>
        </p:spPr>
        <p:txBody>
          <a:bodyPr wrap="square" rtlCol="0">
            <a:spAutoFit/>
          </a:bodyPr>
          <a:lstStyle/>
          <a:p>
            <a:pPr algn="ctr"/>
            <a:r>
              <a:rPr lang="en-US" dirty="0"/>
              <a:t>Shortlisted for Andrew Carnegie Medal for Excellence in Fiction</a:t>
            </a:r>
          </a:p>
        </p:txBody>
      </p:sp>
      <p:pic>
        <p:nvPicPr>
          <p:cNvPr id="8" name="Recorded Sound">
            <a:hlinkClick r:id="" action="ppaction://media"/>
            <a:extLst>
              <a:ext uri="{FF2B5EF4-FFF2-40B4-BE49-F238E27FC236}">
                <a16:creationId xmlns:a16="http://schemas.microsoft.com/office/drawing/2014/main" id="{AA516FC1-C9BA-46F7-AF8C-7C19129AF64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712773" y="5374596"/>
            <a:ext cx="406400" cy="406400"/>
          </a:xfrm>
          <a:prstGeom prst="rect">
            <a:avLst/>
          </a:prstGeom>
        </p:spPr>
      </p:pic>
    </p:spTree>
    <p:extLst>
      <p:ext uri="{BB962C8B-B14F-4D97-AF65-F5344CB8AC3E}">
        <p14:creationId xmlns:p14="http://schemas.microsoft.com/office/powerpoint/2010/main" val="748936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52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3" name="Picture 72">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75" name="Picture 74">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77" name="Rectangle 76">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81" name="Group 80">
            <a:extLst>
              <a:ext uri="{FF2B5EF4-FFF2-40B4-BE49-F238E27FC236}">
                <a16:creationId xmlns:a16="http://schemas.microsoft.com/office/drawing/2014/main" id="{9D221043-A773-4FA8-9A00-EE287E0842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82" name="Rectangle 81">
              <a:extLst>
                <a:ext uri="{FF2B5EF4-FFF2-40B4-BE49-F238E27FC236}">
                  <a16:creationId xmlns:a16="http://schemas.microsoft.com/office/drawing/2014/main" id="{3AE3DE0B-CB5C-43A6-BE12-0ECC30BA98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82">
              <a:extLst>
                <a:ext uri="{FF2B5EF4-FFF2-40B4-BE49-F238E27FC236}">
                  <a16:creationId xmlns:a16="http://schemas.microsoft.com/office/drawing/2014/main" id="{B27ED24C-EBE5-43ED-B3E4-C59BF149C87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85" name="Rectangle 84">
            <a:extLst>
              <a:ext uri="{FF2B5EF4-FFF2-40B4-BE49-F238E27FC236}">
                <a16:creationId xmlns:a16="http://schemas.microsoft.com/office/drawing/2014/main" id="{DFB40D31-F721-4045-88C4-EC2269282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340981"/>
            <a:ext cx="8968085"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extBox 1">
            <a:extLst>
              <a:ext uri="{FF2B5EF4-FFF2-40B4-BE49-F238E27FC236}">
                <a16:creationId xmlns:a16="http://schemas.microsoft.com/office/drawing/2014/main" id="{A5694F38-D81B-482C-A1BD-815599C0ED04}"/>
              </a:ext>
            </a:extLst>
          </p:cNvPr>
          <p:cNvSpPr txBox="1"/>
          <p:nvPr/>
        </p:nvSpPr>
        <p:spPr>
          <a:xfrm>
            <a:off x="680322" y="4494107"/>
            <a:ext cx="8133478" cy="940240"/>
          </a:xfrm>
          <a:prstGeom prst="rect">
            <a:avLst/>
          </a:prstGeom>
        </p:spPr>
        <p:txBody>
          <a:bodyPr vert="horz" lIns="91440" tIns="45720" rIns="91440" bIns="45720" rtlCol="0" anchor="b">
            <a:normAutofit/>
          </a:bodyPr>
          <a:lstStyle/>
          <a:p>
            <a:pPr algn="r" defTabSz="914400">
              <a:lnSpc>
                <a:spcPct val="90000"/>
              </a:lnSpc>
              <a:spcBef>
                <a:spcPct val="0"/>
              </a:spcBef>
              <a:spcAft>
                <a:spcPts val="600"/>
              </a:spcAft>
            </a:pPr>
            <a:r>
              <a:rPr lang="en-US" sz="4800" dirty="0">
                <a:latin typeface="+mj-lt"/>
                <a:ea typeface="+mj-ea"/>
                <a:cs typeface="+mj-cs"/>
              </a:rPr>
              <a:t>IS </a:t>
            </a:r>
            <a:r>
              <a:rPr lang="en-US" sz="4800" u="sng" dirty="0">
                <a:latin typeface="+mj-lt"/>
                <a:ea typeface="+mj-ea"/>
                <a:cs typeface="+mj-cs"/>
              </a:rPr>
              <a:t>THERE </a:t>
            </a:r>
            <a:r>
              <a:rPr lang="en-US" sz="4800" u="sng" dirty="0" err="1">
                <a:latin typeface="+mj-lt"/>
                <a:ea typeface="+mj-ea"/>
                <a:cs typeface="+mj-cs"/>
              </a:rPr>
              <a:t>THERE</a:t>
            </a:r>
            <a:r>
              <a:rPr lang="en-US" sz="4800" u="sng" dirty="0">
                <a:latin typeface="+mj-lt"/>
                <a:ea typeface="+mj-ea"/>
                <a:cs typeface="+mj-cs"/>
              </a:rPr>
              <a:t> </a:t>
            </a:r>
            <a:r>
              <a:rPr lang="en-US" sz="4800" dirty="0">
                <a:latin typeface="+mj-lt"/>
                <a:ea typeface="+mj-ea"/>
                <a:cs typeface="+mj-cs"/>
              </a:rPr>
              <a:t>just hype? </a:t>
            </a:r>
          </a:p>
        </p:txBody>
      </p:sp>
      <p:pic>
        <p:nvPicPr>
          <p:cNvPr id="3074" name="Picture 2" descr="There There by Tommy Orange">
            <a:extLst>
              <a:ext uri="{FF2B5EF4-FFF2-40B4-BE49-F238E27FC236}">
                <a16:creationId xmlns:a16="http://schemas.microsoft.com/office/drawing/2014/main" id="{1C802C76-B493-4FA9-9DD6-AD77B0E01A2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7848" b="2595"/>
          <a:stretch/>
        </p:blipFill>
        <p:spPr bwMode="auto">
          <a:xfrm>
            <a:off x="4376246" y="11600"/>
            <a:ext cx="3155921" cy="4340979"/>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
        <p:nvSpPr>
          <p:cNvPr id="87" name="Rectangle 86">
            <a:extLst>
              <a:ext uri="{FF2B5EF4-FFF2-40B4-BE49-F238E27FC236}">
                <a16:creationId xmlns:a16="http://schemas.microsoft.com/office/drawing/2014/main" id="{1A9A3774-B1A7-4249-8576-B1D11DE53D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4340981"/>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 name="Rectangle 88">
            <a:extLst>
              <a:ext uri="{FF2B5EF4-FFF2-40B4-BE49-F238E27FC236}">
                <a16:creationId xmlns:a16="http://schemas.microsoft.com/office/drawing/2014/main" id="{7D3CAB8D-DDAC-4EA0-B41B-A028942DD3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93754"/>
            <a:ext cx="8968085" cy="2759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55E86A7F-A958-4428-9D30-88D61C23C4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5993754"/>
            <a:ext cx="3080285" cy="275942"/>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FD7D69E-1F73-4F5B-8815-1FFE06D640D0}"/>
              </a:ext>
            </a:extLst>
          </p:cNvPr>
          <p:cNvSpPr txBox="1"/>
          <p:nvPr/>
        </p:nvSpPr>
        <p:spPr>
          <a:xfrm>
            <a:off x="9830112" y="4660417"/>
            <a:ext cx="3363132" cy="923330"/>
          </a:xfrm>
          <a:prstGeom prst="rect">
            <a:avLst/>
          </a:prstGeom>
          <a:noFill/>
        </p:spPr>
        <p:txBody>
          <a:bodyPr wrap="square" rtlCol="0">
            <a:spAutoFit/>
          </a:bodyPr>
          <a:lstStyle/>
          <a:p>
            <a:pPr>
              <a:spcAft>
                <a:spcPts val="600"/>
              </a:spcAft>
            </a:pPr>
            <a:r>
              <a:rPr lang="en-US" sz="5400" dirty="0"/>
              <a:t>NO!</a:t>
            </a:r>
          </a:p>
        </p:txBody>
      </p:sp>
      <p:pic>
        <p:nvPicPr>
          <p:cNvPr id="4" name="Recorded Sound">
            <a:hlinkClick r:id="" action="ppaction://media"/>
            <a:extLst>
              <a:ext uri="{FF2B5EF4-FFF2-40B4-BE49-F238E27FC236}">
                <a16:creationId xmlns:a16="http://schemas.microsoft.com/office/drawing/2014/main" id="{3FD6DE54-D36C-4BD5-9908-2E4ED5BF7EC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805762" y="6157448"/>
            <a:ext cx="406400" cy="406400"/>
          </a:xfrm>
          <a:prstGeom prst="rect">
            <a:avLst/>
          </a:prstGeom>
        </p:spPr>
      </p:pic>
    </p:spTree>
    <p:extLst>
      <p:ext uri="{BB962C8B-B14F-4D97-AF65-F5344CB8AC3E}">
        <p14:creationId xmlns:p14="http://schemas.microsoft.com/office/powerpoint/2010/main" val="2329162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863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CA302BC5-32C0-4FCD-92FB-E4BCB3F52BC8}"/>
              </a:ext>
            </a:extLst>
          </p:cNvPr>
          <p:cNvSpPr>
            <a:spLocks noChangeArrowheads="1"/>
          </p:cNvSpPr>
          <p:nvPr/>
        </p:nvSpPr>
        <p:spPr bwMode="auto">
          <a:xfrm>
            <a:off x="1128793" y="475922"/>
            <a:ext cx="9934413"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0" i="0"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Works Cited</a:t>
            </a:r>
          </a:p>
          <a:p>
            <a:pPr marL="0" marR="0" lvl="0" indent="0" defTabSz="914400" rtl="0" eaLnBrk="0" fontAlgn="base" latinLnBrk="0" hangingPunct="0">
              <a:lnSpc>
                <a:spcPct val="100000"/>
              </a:lnSpc>
              <a:spcBef>
                <a:spcPct val="0"/>
              </a:spcBef>
              <a:spcAft>
                <a:spcPct val="0"/>
              </a:spcAft>
              <a:buClrTx/>
              <a:buSzTx/>
              <a:buFontTx/>
              <a:buNone/>
              <a:tabLst/>
            </a:pPr>
            <a:br>
              <a:rPr kumimoji="0" lang="en-US" altLang="en-US" sz="2800" b="0" i="0"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br>
            <a:r>
              <a:rPr kumimoji="0" lang="en-US" altLang="en-US" sz="2800" b="0" i="0"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“2019 American Book Award Winners Announced.” </a:t>
            </a:r>
            <a:r>
              <a:rPr kumimoji="0" lang="en-US" altLang="en-US" sz="2800" b="0" i="1"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Before \	Columbus Foundation</a:t>
            </a:r>
            <a:r>
              <a:rPr kumimoji="0" lang="en-US" altLang="en-US" sz="2800" b="0" i="0"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 </a:t>
            </a:r>
            <a:r>
              <a:rPr kumimoji="0" lang="en-US" altLang="en-US" sz="2800" b="0" i="0"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www.beforecolumbusfoundation.com</a:t>
            </a:r>
            <a:r>
              <a:rPr kumimoji="0" lang="en-US" altLang="en-US" sz="2800" b="0" i="0"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 	/foundation-news/2019-american-book-award-winners-	announced/.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“The National Book Critics Circle Award.” </a:t>
            </a:r>
            <a:r>
              <a:rPr kumimoji="0" lang="en-US" altLang="en-US" sz="2800" b="0" i="1"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National Book Critics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i="1" dirty="0">
                <a:solidFill>
                  <a:schemeClr val="bg1"/>
                </a:solidFill>
                <a:latin typeface="Times New Roman" panose="02020603050405020304" pitchFamily="18" charset="0"/>
                <a:cs typeface="Times New Roman" panose="02020603050405020304" pitchFamily="18" charset="0"/>
              </a:rPr>
              <a:t>	</a:t>
            </a:r>
            <a:r>
              <a:rPr kumimoji="0" lang="en-US" altLang="en-US" sz="2800" b="0" i="1"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Circle</a:t>
            </a:r>
            <a:r>
              <a:rPr kumimoji="0" lang="en-US" altLang="en-US" sz="28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 www.bookcritics.org/awards/leonard-prize/.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“PEN/Hemingway Award for Debut Novel.” </a:t>
            </a:r>
            <a:r>
              <a:rPr kumimoji="0" lang="en-US" altLang="en-US" sz="2800" b="0" i="1"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PEN America</a:t>
            </a:r>
            <a:r>
              <a:rPr kumimoji="0" lang="en-US" altLang="en-US" sz="28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 23 Mar.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chemeClr val="bg1"/>
                </a:solidFill>
                <a:latin typeface="Times New Roman" panose="02020603050405020304" pitchFamily="18" charset="0"/>
                <a:cs typeface="Times New Roman" panose="02020603050405020304" pitchFamily="18" charset="0"/>
              </a:rPr>
              <a:t>	</a:t>
            </a:r>
            <a:r>
              <a:rPr kumimoji="0" lang="en-US" altLang="en-US" sz="28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2020, pen.org/pen-</a:t>
            </a:r>
            <a:r>
              <a:rPr kumimoji="0" lang="en-US" altLang="en-US" sz="2800" b="0" i="0" u="none" strike="noStrike" cap="none" normalizeH="0" baseline="0" dirty="0" err="1">
                <a:ln>
                  <a:noFill/>
                </a:ln>
                <a:solidFill>
                  <a:schemeClr val="bg1"/>
                </a:solidFill>
                <a:effectLst/>
                <a:latin typeface="Times New Roman" panose="02020603050405020304" pitchFamily="18" charset="0"/>
                <a:cs typeface="Times New Roman" panose="02020603050405020304" pitchFamily="18" charset="0"/>
              </a:rPr>
              <a:t>hemingway</a:t>
            </a:r>
            <a:r>
              <a:rPr kumimoji="0" lang="en-US" altLang="en-US" sz="28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-award/.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“There </a:t>
            </a:r>
            <a:r>
              <a:rPr kumimoji="0" lang="en-US" altLang="en-US" sz="2800" b="0" i="0" u="none" strike="noStrike" cap="none" normalizeH="0" baseline="0" dirty="0" err="1">
                <a:ln>
                  <a:noFill/>
                </a:ln>
                <a:solidFill>
                  <a:schemeClr val="bg1"/>
                </a:solidFill>
                <a:effectLst/>
                <a:latin typeface="Times New Roman" panose="02020603050405020304" pitchFamily="18" charset="0"/>
                <a:cs typeface="Times New Roman" panose="02020603050405020304" pitchFamily="18" charset="0"/>
              </a:rPr>
              <a:t>There</a:t>
            </a:r>
            <a:r>
              <a:rPr kumimoji="0" lang="en-US" altLang="en-US" sz="28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 by Tommy Orange.” </a:t>
            </a:r>
            <a:r>
              <a:rPr kumimoji="0" lang="en-US" altLang="en-US" sz="2800" b="0" i="1"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Goodreads</a:t>
            </a:r>
            <a:r>
              <a:rPr kumimoji="0" lang="en-US" altLang="en-US" sz="28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 Goodreads, 5 June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chemeClr val="bg1"/>
                </a:solidFill>
                <a:latin typeface="Times New Roman" panose="02020603050405020304" pitchFamily="18" charset="0"/>
                <a:cs typeface="Times New Roman" panose="02020603050405020304" pitchFamily="18" charset="0"/>
              </a:rPr>
              <a:t>	</a:t>
            </a:r>
            <a:r>
              <a:rPr kumimoji="0" lang="en-US" altLang="en-US" sz="28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2018, www.goodreads.com/book/show/36692478-there-there</a:t>
            </a:r>
            <a:r>
              <a:rPr kumimoji="0" lang="en-US" altLang="en-US" sz="28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10726985"/>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2EFF062AC56C42A08F1152C5E7CEC9" ma:contentTypeVersion="8" ma:contentTypeDescription="Create a new document." ma:contentTypeScope="" ma:versionID="bb0209f6c4ca932a3a642031148ec782">
  <xsd:schema xmlns:xsd="http://www.w3.org/2001/XMLSchema" xmlns:xs="http://www.w3.org/2001/XMLSchema" xmlns:p="http://schemas.microsoft.com/office/2006/metadata/properties" xmlns:ns3="a6224852-44e5-4954-a61e-787692598a94" xmlns:ns4="fe9d0535-9930-40ee-bce2-2d85d0bc99b8" targetNamespace="http://schemas.microsoft.com/office/2006/metadata/properties" ma:root="true" ma:fieldsID="bc4cacd07e13441c52caa1c2656e80df" ns3:_="" ns4:_="">
    <xsd:import namespace="a6224852-44e5-4954-a61e-787692598a94"/>
    <xsd:import namespace="fe9d0535-9930-40ee-bce2-2d85d0bc99b8"/>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224852-44e5-4954-a61e-787692598a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9d0535-9930-40ee-bce2-2d85d0bc99b8"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6935FA1-172A-49D7-863B-B659845695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224852-44e5-4954-a61e-787692598a94"/>
    <ds:schemaRef ds:uri="fe9d0535-9930-40ee-bce2-2d85d0bc99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B862E42-92F4-49AD-A47A-DE0A8975AF27}">
  <ds:schemaRefs>
    <ds:schemaRef ds:uri="http://schemas.microsoft.com/sharepoint/v3/contenttype/forms"/>
  </ds:schemaRefs>
</ds:datastoreItem>
</file>

<file path=customXml/itemProps3.xml><?xml version="1.0" encoding="utf-8"?>
<ds:datastoreItem xmlns:ds="http://schemas.openxmlformats.org/officeDocument/2006/customXml" ds:itemID="{FBC53F60-C025-4D3A-8460-BF321472A703}">
  <ds:schemaRefs>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dcmitype/"/>
    <ds:schemaRef ds:uri="http://purl.org/dc/elements/1.1/"/>
    <ds:schemaRef ds:uri="fe9d0535-9930-40ee-bce2-2d85d0bc99b8"/>
    <ds:schemaRef ds:uri="a6224852-44e5-4954-a61e-787692598a94"/>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208</TotalTime>
  <Words>301</Words>
  <Application>Microsoft Office PowerPoint</Application>
  <PresentationFormat>Widescreen</PresentationFormat>
  <Paragraphs>32</Paragraphs>
  <Slides>6</Slides>
  <Notes>0</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Arial Black</vt:lpstr>
      <vt:lpstr>Bernard MT Condensed</vt:lpstr>
      <vt:lpstr>Times New Roman</vt:lpstr>
      <vt:lpstr>Trebuchet MS</vt:lpstr>
      <vt:lpstr>Berlin</vt:lpstr>
      <vt:lpstr>There There  by Tommy Orange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There There  by Tommy Orange</dc:title>
  <dc:creator>Evans, Maria Grace B CDT 2023</dc:creator>
  <cp:lastModifiedBy>Evans, Maria Grace B CDT 2023</cp:lastModifiedBy>
  <cp:revision>1</cp:revision>
  <dcterms:created xsi:type="dcterms:W3CDTF">2020-04-14T00:09:46Z</dcterms:created>
  <dcterms:modified xsi:type="dcterms:W3CDTF">2020-04-14T03:38:41Z</dcterms:modified>
</cp:coreProperties>
</file>